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81" r:id="rId8"/>
    <p:sldId id="263" r:id="rId9"/>
    <p:sldId id="264" r:id="rId10"/>
    <p:sldId id="265" r:id="rId11"/>
    <p:sldId id="274" r:id="rId12"/>
    <p:sldId id="266" r:id="rId13"/>
    <p:sldId id="267" r:id="rId14"/>
    <p:sldId id="269" r:id="rId15"/>
    <p:sldId id="270" r:id="rId16"/>
    <p:sldId id="268" r:id="rId17"/>
    <p:sldId id="271" r:id="rId18"/>
    <p:sldId id="272" r:id="rId19"/>
    <p:sldId id="273" r:id="rId20"/>
    <p:sldId id="283" r:id="rId21"/>
    <p:sldId id="275" r:id="rId22"/>
    <p:sldId id="276" r:id="rId23"/>
    <p:sldId id="277" r:id="rId24"/>
    <p:sldId id="278" r:id="rId25"/>
    <p:sldId id="279" r:id="rId26"/>
    <p:sldId id="280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FD5F"/>
    <a:srgbClr val="FFFD39"/>
    <a:srgbClr val="25BCFF"/>
    <a:srgbClr val="FF5B5B"/>
    <a:srgbClr val="FF7F2B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882" y="19"/>
      </p:cViewPr>
      <p:guideLst>
        <p:guide orient="horz" pos="2228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tags" Target="../tags/tag116.xml"/><Relationship Id="rId21" Type="http://schemas.openxmlformats.org/officeDocument/2006/relationships/image" Target="../media/image119.png"/><Relationship Id="rId7" Type="http://schemas.openxmlformats.org/officeDocument/2006/relationships/tags" Target="../tags/tag120.xml"/><Relationship Id="rId12" Type="http://schemas.openxmlformats.org/officeDocument/2006/relationships/image" Target="../media/image77.jpg"/><Relationship Id="rId17" Type="http://schemas.openxmlformats.org/officeDocument/2006/relationships/image" Target="../media/image115.png"/><Relationship Id="rId2" Type="http://schemas.openxmlformats.org/officeDocument/2006/relationships/tags" Target="../tags/tag115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8.xml"/><Relationship Id="rId15" Type="http://schemas.openxmlformats.org/officeDocument/2006/relationships/image" Target="../media/image113.png"/><Relationship Id="rId10" Type="http://schemas.openxmlformats.org/officeDocument/2006/relationships/tags" Target="../tags/tag123.xml"/><Relationship Id="rId19" Type="http://schemas.openxmlformats.org/officeDocument/2006/relationships/image" Target="../media/image117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4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113.png"/><Relationship Id="rId2" Type="http://schemas.openxmlformats.org/officeDocument/2006/relationships/tags" Target="../tags/tag125.xml"/><Relationship Id="rId16" Type="http://schemas.openxmlformats.org/officeDocument/2006/relationships/image" Target="../media/image117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112.png"/><Relationship Id="rId5" Type="http://schemas.openxmlformats.org/officeDocument/2006/relationships/tags" Target="../tags/tag128.xml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tags" Target="../tags/tag127.xml"/><Relationship Id="rId9" Type="http://schemas.openxmlformats.org/officeDocument/2006/relationships/image" Target="../media/image77.jpg"/><Relationship Id="rId1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43.xml"/><Relationship Id="rId18" Type="http://schemas.openxmlformats.org/officeDocument/2006/relationships/tags" Target="../tags/tag148.xml"/><Relationship Id="rId26" Type="http://schemas.openxmlformats.org/officeDocument/2006/relationships/image" Target="../media/image122.png"/><Relationship Id="rId39" Type="http://schemas.openxmlformats.org/officeDocument/2006/relationships/image" Target="../media/image115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26.png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17" Type="http://schemas.openxmlformats.org/officeDocument/2006/relationships/tags" Target="../tags/tag147.xml"/><Relationship Id="rId25" Type="http://schemas.openxmlformats.org/officeDocument/2006/relationships/image" Target="../media/image10.png"/><Relationship Id="rId33" Type="http://schemas.openxmlformats.org/officeDocument/2006/relationships/image" Target="../media/image125.png"/><Relationship Id="rId38" Type="http://schemas.openxmlformats.org/officeDocument/2006/relationships/image" Target="../media/image114.png"/><Relationship Id="rId2" Type="http://schemas.openxmlformats.org/officeDocument/2006/relationships/tags" Target="../tags/tag132.xml"/><Relationship Id="rId16" Type="http://schemas.openxmlformats.org/officeDocument/2006/relationships/tags" Target="../tags/tag146.xml"/><Relationship Id="rId20" Type="http://schemas.openxmlformats.org/officeDocument/2006/relationships/tags" Target="../tags/tag150.xml"/><Relationship Id="rId29" Type="http://schemas.openxmlformats.org/officeDocument/2006/relationships/image" Target="../media/image120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24" Type="http://schemas.openxmlformats.org/officeDocument/2006/relationships/image" Target="../media/image9.png"/><Relationship Id="rId32" Type="http://schemas.openxmlformats.org/officeDocument/2006/relationships/image" Target="../media/image77.jpg"/><Relationship Id="rId37" Type="http://schemas.openxmlformats.org/officeDocument/2006/relationships/image" Target="../media/image129.png"/><Relationship Id="rId5" Type="http://schemas.openxmlformats.org/officeDocument/2006/relationships/tags" Target="../tags/tag135.xml"/><Relationship Id="rId15" Type="http://schemas.openxmlformats.org/officeDocument/2006/relationships/tags" Target="../tags/tag145.xml"/><Relationship Id="rId23" Type="http://schemas.openxmlformats.org/officeDocument/2006/relationships/image" Target="../media/image8.png"/><Relationship Id="rId28" Type="http://schemas.openxmlformats.org/officeDocument/2006/relationships/image" Target="../media/image119.png"/><Relationship Id="rId36" Type="http://schemas.openxmlformats.org/officeDocument/2006/relationships/image" Target="../media/image128.png"/><Relationship Id="rId10" Type="http://schemas.openxmlformats.org/officeDocument/2006/relationships/tags" Target="../tags/tag140.xml"/><Relationship Id="rId19" Type="http://schemas.openxmlformats.org/officeDocument/2006/relationships/tags" Target="../tags/tag149.xml"/><Relationship Id="rId31" Type="http://schemas.openxmlformats.org/officeDocument/2006/relationships/image" Target="../media/image124.png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Relationship Id="rId22" Type="http://schemas.openxmlformats.org/officeDocument/2006/relationships/image" Target="../media/image121.png"/><Relationship Id="rId27" Type="http://schemas.openxmlformats.org/officeDocument/2006/relationships/image" Target="../media/image118.png"/><Relationship Id="rId30" Type="http://schemas.openxmlformats.org/officeDocument/2006/relationships/image" Target="../media/image123.png"/><Relationship Id="rId35" Type="http://schemas.openxmlformats.org/officeDocument/2006/relationships/image" Target="../media/image127.png"/><Relationship Id="rId8" Type="http://schemas.openxmlformats.org/officeDocument/2006/relationships/tags" Target="../tags/tag138.xml"/><Relationship Id="rId3" Type="http://schemas.openxmlformats.org/officeDocument/2006/relationships/tags" Target="../tags/tag133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176.xml"/><Relationship Id="rId21" Type="http://schemas.openxmlformats.org/officeDocument/2006/relationships/tags" Target="../tags/tag171.xml"/><Relationship Id="rId42" Type="http://schemas.openxmlformats.org/officeDocument/2006/relationships/tags" Target="../tags/tag192.xml"/><Relationship Id="rId47" Type="http://schemas.openxmlformats.org/officeDocument/2006/relationships/image" Target="../media/image132.png"/><Relationship Id="rId63" Type="http://schemas.openxmlformats.org/officeDocument/2006/relationships/image" Target="../media/image147.png"/><Relationship Id="rId68" Type="http://schemas.openxmlformats.org/officeDocument/2006/relationships/image" Target="../media/image152.png"/><Relationship Id="rId7" Type="http://schemas.openxmlformats.org/officeDocument/2006/relationships/tags" Target="../tags/tag157.xml"/><Relationship Id="rId71" Type="http://schemas.openxmlformats.org/officeDocument/2006/relationships/image" Target="../media/image155.png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9" Type="http://schemas.openxmlformats.org/officeDocument/2006/relationships/tags" Target="../tags/tag179.xml"/><Relationship Id="rId11" Type="http://schemas.openxmlformats.org/officeDocument/2006/relationships/tags" Target="../tags/tag161.xml"/><Relationship Id="rId24" Type="http://schemas.openxmlformats.org/officeDocument/2006/relationships/tags" Target="../tags/tag174.xml"/><Relationship Id="rId32" Type="http://schemas.openxmlformats.org/officeDocument/2006/relationships/tags" Target="../tags/tag182.xml"/><Relationship Id="rId37" Type="http://schemas.openxmlformats.org/officeDocument/2006/relationships/tags" Target="../tags/tag187.xml"/><Relationship Id="rId40" Type="http://schemas.openxmlformats.org/officeDocument/2006/relationships/tags" Target="../tags/tag190.xml"/><Relationship Id="rId45" Type="http://schemas.openxmlformats.org/officeDocument/2006/relationships/image" Target="../media/image130.png"/><Relationship Id="rId53" Type="http://schemas.openxmlformats.org/officeDocument/2006/relationships/image" Target="../media/image138.png"/><Relationship Id="rId58" Type="http://schemas.openxmlformats.org/officeDocument/2006/relationships/image" Target="../media/image142.png"/><Relationship Id="rId66" Type="http://schemas.openxmlformats.org/officeDocument/2006/relationships/image" Target="../media/image150.png"/><Relationship Id="rId5" Type="http://schemas.openxmlformats.org/officeDocument/2006/relationships/tags" Target="../tags/tag155.xml"/><Relationship Id="rId61" Type="http://schemas.openxmlformats.org/officeDocument/2006/relationships/image" Target="../media/image145.png"/><Relationship Id="rId19" Type="http://schemas.openxmlformats.org/officeDocument/2006/relationships/tags" Target="../tags/tag169.xml"/><Relationship Id="rId14" Type="http://schemas.openxmlformats.org/officeDocument/2006/relationships/tags" Target="../tags/tag164.xml"/><Relationship Id="rId22" Type="http://schemas.openxmlformats.org/officeDocument/2006/relationships/tags" Target="../tags/tag172.xml"/><Relationship Id="rId27" Type="http://schemas.openxmlformats.org/officeDocument/2006/relationships/tags" Target="../tags/tag177.xml"/><Relationship Id="rId30" Type="http://schemas.openxmlformats.org/officeDocument/2006/relationships/tags" Target="../tags/tag180.xml"/><Relationship Id="rId35" Type="http://schemas.openxmlformats.org/officeDocument/2006/relationships/tags" Target="../tags/tag185.xml"/><Relationship Id="rId43" Type="http://schemas.openxmlformats.org/officeDocument/2006/relationships/tags" Target="../tags/tag193.xml"/><Relationship Id="rId48" Type="http://schemas.openxmlformats.org/officeDocument/2006/relationships/image" Target="../media/image133.png"/><Relationship Id="rId56" Type="http://schemas.openxmlformats.org/officeDocument/2006/relationships/image" Target="../media/image141.png"/><Relationship Id="rId64" Type="http://schemas.openxmlformats.org/officeDocument/2006/relationships/image" Target="../media/image148.png"/><Relationship Id="rId69" Type="http://schemas.openxmlformats.org/officeDocument/2006/relationships/image" Target="../media/image153.png"/><Relationship Id="rId8" Type="http://schemas.openxmlformats.org/officeDocument/2006/relationships/tags" Target="../tags/tag158.xml"/><Relationship Id="rId51" Type="http://schemas.openxmlformats.org/officeDocument/2006/relationships/image" Target="../media/image136.png"/><Relationship Id="rId72" Type="http://schemas.openxmlformats.org/officeDocument/2006/relationships/image" Target="../media/image156.png"/><Relationship Id="rId3" Type="http://schemas.openxmlformats.org/officeDocument/2006/relationships/tags" Target="../tags/tag153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5" Type="http://schemas.openxmlformats.org/officeDocument/2006/relationships/tags" Target="../tags/tag175.xml"/><Relationship Id="rId33" Type="http://schemas.openxmlformats.org/officeDocument/2006/relationships/tags" Target="../tags/tag183.xml"/><Relationship Id="rId38" Type="http://schemas.openxmlformats.org/officeDocument/2006/relationships/tags" Target="../tags/tag188.xml"/><Relationship Id="rId46" Type="http://schemas.openxmlformats.org/officeDocument/2006/relationships/image" Target="../media/image131.png"/><Relationship Id="rId59" Type="http://schemas.openxmlformats.org/officeDocument/2006/relationships/image" Target="../media/image143.png"/><Relationship Id="rId67" Type="http://schemas.openxmlformats.org/officeDocument/2006/relationships/image" Target="../media/image151.png"/><Relationship Id="rId20" Type="http://schemas.openxmlformats.org/officeDocument/2006/relationships/tags" Target="../tags/tag170.xml"/><Relationship Id="rId41" Type="http://schemas.openxmlformats.org/officeDocument/2006/relationships/tags" Target="../tags/tag191.xml"/><Relationship Id="rId54" Type="http://schemas.openxmlformats.org/officeDocument/2006/relationships/image" Target="../media/image139.png"/><Relationship Id="rId62" Type="http://schemas.openxmlformats.org/officeDocument/2006/relationships/image" Target="../media/image146.png"/><Relationship Id="rId70" Type="http://schemas.openxmlformats.org/officeDocument/2006/relationships/image" Target="../media/image154.png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5" Type="http://schemas.openxmlformats.org/officeDocument/2006/relationships/tags" Target="../tags/tag165.xml"/><Relationship Id="rId23" Type="http://schemas.openxmlformats.org/officeDocument/2006/relationships/tags" Target="../tags/tag173.xml"/><Relationship Id="rId28" Type="http://schemas.openxmlformats.org/officeDocument/2006/relationships/tags" Target="../tags/tag178.xml"/><Relationship Id="rId36" Type="http://schemas.openxmlformats.org/officeDocument/2006/relationships/tags" Target="../tags/tag186.xml"/><Relationship Id="rId49" Type="http://schemas.openxmlformats.org/officeDocument/2006/relationships/image" Target="../media/image134.png"/><Relationship Id="rId57" Type="http://schemas.openxmlformats.org/officeDocument/2006/relationships/image" Target="../media/image28.png"/><Relationship Id="rId10" Type="http://schemas.openxmlformats.org/officeDocument/2006/relationships/tags" Target="../tags/tag160.xml"/><Relationship Id="rId31" Type="http://schemas.openxmlformats.org/officeDocument/2006/relationships/tags" Target="../tags/tag181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37.png"/><Relationship Id="rId60" Type="http://schemas.openxmlformats.org/officeDocument/2006/relationships/image" Target="../media/image144.png"/><Relationship Id="rId65" Type="http://schemas.openxmlformats.org/officeDocument/2006/relationships/image" Target="../media/image149.png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39" Type="http://schemas.openxmlformats.org/officeDocument/2006/relationships/tags" Target="../tags/tag189.xml"/><Relationship Id="rId34" Type="http://schemas.openxmlformats.org/officeDocument/2006/relationships/tags" Target="../tags/tag184.xml"/><Relationship Id="rId50" Type="http://schemas.openxmlformats.org/officeDocument/2006/relationships/image" Target="../media/image135.png"/><Relationship Id="rId55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tags" Target="../tags/tag19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1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160.png"/><Relationship Id="rId5" Type="http://schemas.openxmlformats.org/officeDocument/2006/relationships/tags" Target="../tags/tag198.xml"/><Relationship Id="rId10" Type="http://schemas.openxmlformats.org/officeDocument/2006/relationships/image" Target="../media/image159.png"/><Relationship Id="rId4" Type="http://schemas.openxmlformats.org/officeDocument/2006/relationships/tags" Target="../tags/tag197.xml"/><Relationship Id="rId9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26" Type="http://schemas.openxmlformats.org/officeDocument/2006/relationships/image" Target="../media/image175.png"/><Relationship Id="rId3" Type="http://schemas.openxmlformats.org/officeDocument/2006/relationships/tags" Target="../tags/tag202.xml"/><Relationship Id="rId21" Type="http://schemas.openxmlformats.org/officeDocument/2006/relationships/image" Target="../media/image170.PNG"/><Relationship Id="rId7" Type="http://schemas.openxmlformats.org/officeDocument/2006/relationships/tags" Target="../tags/tag20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2" Type="http://schemas.openxmlformats.org/officeDocument/2006/relationships/tags" Target="../tags/tag201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24" Type="http://schemas.openxmlformats.org/officeDocument/2006/relationships/image" Target="../media/image173.PNG"/><Relationship Id="rId5" Type="http://schemas.openxmlformats.org/officeDocument/2006/relationships/tags" Target="../tags/tag204.xml"/><Relationship Id="rId15" Type="http://schemas.openxmlformats.org/officeDocument/2006/relationships/image" Target="../media/image8.png"/><Relationship Id="rId23" Type="http://schemas.openxmlformats.org/officeDocument/2006/relationships/image" Target="../media/image172.PNG"/><Relationship Id="rId28" Type="http://schemas.openxmlformats.org/officeDocument/2006/relationships/image" Target="../media/image177.png"/><Relationship Id="rId10" Type="http://schemas.openxmlformats.org/officeDocument/2006/relationships/tags" Target="../tags/tag209.xml"/><Relationship Id="rId19" Type="http://schemas.openxmlformats.org/officeDocument/2006/relationships/image" Target="../media/image168.png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image" Target="../media/image164.png"/><Relationship Id="rId22" Type="http://schemas.openxmlformats.org/officeDocument/2006/relationships/image" Target="../media/image171.PNG"/><Relationship Id="rId27" Type="http://schemas.openxmlformats.org/officeDocument/2006/relationships/image" Target="../media/image17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23.xml"/><Relationship Id="rId18" Type="http://schemas.openxmlformats.org/officeDocument/2006/relationships/tags" Target="../tags/tag228.xml"/><Relationship Id="rId26" Type="http://schemas.openxmlformats.org/officeDocument/2006/relationships/tags" Target="../tags/tag236.xml"/><Relationship Id="rId39" Type="http://schemas.openxmlformats.org/officeDocument/2006/relationships/image" Target="../media/image181.png"/><Relationship Id="rId21" Type="http://schemas.openxmlformats.org/officeDocument/2006/relationships/tags" Target="../tags/tag231.xml"/><Relationship Id="rId34" Type="http://schemas.openxmlformats.org/officeDocument/2006/relationships/image" Target="../media/image179.png"/><Relationship Id="rId42" Type="http://schemas.openxmlformats.org/officeDocument/2006/relationships/image" Target="../media/image167.png"/><Relationship Id="rId47" Type="http://schemas.openxmlformats.org/officeDocument/2006/relationships/image" Target="../media/image149.png"/><Relationship Id="rId50" Type="http://schemas.openxmlformats.org/officeDocument/2006/relationships/image" Target="../media/image152.png"/><Relationship Id="rId7" Type="http://schemas.openxmlformats.org/officeDocument/2006/relationships/tags" Target="../tags/tag217.xml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9" Type="http://schemas.openxmlformats.org/officeDocument/2006/relationships/tags" Target="../tags/tag239.xml"/><Relationship Id="rId11" Type="http://schemas.openxmlformats.org/officeDocument/2006/relationships/tags" Target="../tags/tag221.xml"/><Relationship Id="rId24" Type="http://schemas.openxmlformats.org/officeDocument/2006/relationships/tags" Target="../tags/tag234.xml"/><Relationship Id="rId32" Type="http://schemas.openxmlformats.org/officeDocument/2006/relationships/image" Target="../media/image9.png"/><Relationship Id="rId37" Type="http://schemas.openxmlformats.org/officeDocument/2006/relationships/image" Target="../media/image166.png"/><Relationship Id="rId40" Type="http://schemas.openxmlformats.org/officeDocument/2006/relationships/image" Target="../media/image182.png"/><Relationship Id="rId45" Type="http://schemas.openxmlformats.org/officeDocument/2006/relationships/image" Target="../media/image186.png"/><Relationship Id="rId53" Type="http://schemas.openxmlformats.org/officeDocument/2006/relationships/image" Target="../media/image189.png"/><Relationship Id="rId5" Type="http://schemas.openxmlformats.org/officeDocument/2006/relationships/tags" Target="../tags/tag215.xml"/><Relationship Id="rId10" Type="http://schemas.openxmlformats.org/officeDocument/2006/relationships/tags" Target="../tags/tag220.xml"/><Relationship Id="rId19" Type="http://schemas.openxmlformats.org/officeDocument/2006/relationships/tags" Target="../tags/tag229.xml"/><Relationship Id="rId31" Type="http://schemas.openxmlformats.org/officeDocument/2006/relationships/image" Target="../media/image8.png"/><Relationship Id="rId44" Type="http://schemas.openxmlformats.org/officeDocument/2006/relationships/image" Target="../media/image185.png"/><Relationship Id="rId52" Type="http://schemas.openxmlformats.org/officeDocument/2006/relationships/image" Target="../media/image188.pn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tags" Target="../tags/tag232.xml"/><Relationship Id="rId27" Type="http://schemas.openxmlformats.org/officeDocument/2006/relationships/tags" Target="../tags/tag237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80.png"/><Relationship Id="rId43" Type="http://schemas.openxmlformats.org/officeDocument/2006/relationships/image" Target="../media/image184.png"/><Relationship Id="rId48" Type="http://schemas.openxmlformats.org/officeDocument/2006/relationships/image" Target="../media/image150.png"/><Relationship Id="rId8" Type="http://schemas.openxmlformats.org/officeDocument/2006/relationships/tags" Target="../tags/tag218.xml"/><Relationship Id="rId51" Type="http://schemas.openxmlformats.org/officeDocument/2006/relationships/image" Target="../media/image187.png"/><Relationship Id="rId3" Type="http://schemas.openxmlformats.org/officeDocument/2006/relationships/tags" Target="../tags/tag213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tags" Target="../tags/tag235.xml"/><Relationship Id="rId33" Type="http://schemas.openxmlformats.org/officeDocument/2006/relationships/image" Target="../media/image178.png"/><Relationship Id="rId38" Type="http://schemas.openxmlformats.org/officeDocument/2006/relationships/image" Target="../media/image163.png"/><Relationship Id="rId46" Type="http://schemas.openxmlformats.org/officeDocument/2006/relationships/image" Target="../media/image148.png"/><Relationship Id="rId20" Type="http://schemas.openxmlformats.org/officeDocument/2006/relationships/tags" Target="../tags/tag230.xml"/><Relationship Id="rId41" Type="http://schemas.openxmlformats.org/officeDocument/2006/relationships/image" Target="../media/image183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5" Type="http://schemas.openxmlformats.org/officeDocument/2006/relationships/tags" Target="../tags/tag225.xml"/><Relationship Id="rId23" Type="http://schemas.openxmlformats.org/officeDocument/2006/relationships/tags" Target="../tags/tag233.xml"/><Relationship Id="rId28" Type="http://schemas.openxmlformats.org/officeDocument/2006/relationships/tags" Target="../tags/tag238.xml"/><Relationship Id="rId36" Type="http://schemas.openxmlformats.org/officeDocument/2006/relationships/image" Target="../media/image165.png"/><Relationship Id="rId49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52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42.xml"/><Relationship Id="rId21" Type="http://schemas.openxmlformats.org/officeDocument/2006/relationships/image" Target="../media/image23.png"/><Relationship Id="rId34" Type="http://schemas.openxmlformats.org/officeDocument/2006/relationships/image" Target="../media/image196.png"/><Relationship Id="rId7" Type="http://schemas.openxmlformats.org/officeDocument/2006/relationships/tags" Target="../tags/tag246.xml"/><Relationship Id="rId12" Type="http://schemas.openxmlformats.org/officeDocument/2006/relationships/tags" Target="../tags/tag251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15.png"/><Relationship Id="rId2" Type="http://schemas.openxmlformats.org/officeDocument/2006/relationships/tags" Target="../tags/tag241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tags" Target="../tags/tag250.xml"/><Relationship Id="rId24" Type="http://schemas.openxmlformats.org/officeDocument/2006/relationships/image" Target="../media/image26.png"/><Relationship Id="rId32" Type="http://schemas.openxmlformats.org/officeDocument/2006/relationships/image" Target="../media/image195.svg"/><Relationship Id="rId5" Type="http://schemas.openxmlformats.org/officeDocument/2006/relationships/tags" Target="../tags/tag24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198.png"/><Relationship Id="rId10" Type="http://schemas.openxmlformats.org/officeDocument/2006/relationships/tags" Target="../tags/tag249.xml"/><Relationship Id="rId19" Type="http://schemas.openxmlformats.org/officeDocument/2006/relationships/image" Target="../media/image190.png"/><Relationship Id="rId31" Type="http://schemas.openxmlformats.org/officeDocument/2006/relationships/image" Target="../media/image194.png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tags" Target="../tags/tag253.xml"/><Relationship Id="rId22" Type="http://schemas.openxmlformats.org/officeDocument/2006/relationships/image" Target="../media/image191.png"/><Relationship Id="rId27" Type="http://schemas.openxmlformats.org/officeDocument/2006/relationships/image" Target="../media/image192.png"/><Relationship Id="rId30" Type="http://schemas.openxmlformats.org/officeDocument/2006/relationships/image" Target="../media/image193.png"/><Relationship Id="rId35" Type="http://schemas.openxmlformats.org/officeDocument/2006/relationships/image" Target="../media/image197.png"/><Relationship Id="rId8" Type="http://schemas.openxmlformats.org/officeDocument/2006/relationships/tags" Target="../tags/tag24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66.xml"/><Relationship Id="rId18" Type="http://schemas.openxmlformats.org/officeDocument/2006/relationships/tags" Target="../tags/tag271.xml"/><Relationship Id="rId26" Type="http://schemas.openxmlformats.org/officeDocument/2006/relationships/tags" Target="../tags/tag279.xml"/><Relationship Id="rId39" Type="http://schemas.openxmlformats.org/officeDocument/2006/relationships/image" Target="../media/image208.png"/><Relationship Id="rId21" Type="http://schemas.openxmlformats.org/officeDocument/2006/relationships/tags" Target="../tags/tag274.xml"/><Relationship Id="rId34" Type="http://schemas.openxmlformats.org/officeDocument/2006/relationships/image" Target="../media/image203.png"/><Relationship Id="rId42" Type="http://schemas.openxmlformats.org/officeDocument/2006/relationships/image" Target="../media/image211.png"/><Relationship Id="rId47" Type="http://schemas.openxmlformats.org/officeDocument/2006/relationships/image" Target="../media/image216.png"/><Relationship Id="rId7" Type="http://schemas.openxmlformats.org/officeDocument/2006/relationships/tags" Target="../tags/tag260.xml"/><Relationship Id="rId2" Type="http://schemas.openxmlformats.org/officeDocument/2006/relationships/tags" Target="../tags/tag255.xml"/><Relationship Id="rId16" Type="http://schemas.openxmlformats.org/officeDocument/2006/relationships/tags" Target="../tags/tag269.xml"/><Relationship Id="rId29" Type="http://schemas.openxmlformats.org/officeDocument/2006/relationships/image" Target="../media/image18.svg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tags" Target="../tags/tag264.xml"/><Relationship Id="rId24" Type="http://schemas.openxmlformats.org/officeDocument/2006/relationships/tags" Target="../tags/tag277.xml"/><Relationship Id="rId32" Type="http://schemas.openxmlformats.org/officeDocument/2006/relationships/image" Target="../media/image201.png"/><Relationship Id="rId37" Type="http://schemas.openxmlformats.org/officeDocument/2006/relationships/image" Target="../media/image206.png"/><Relationship Id="rId40" Type="http://schemas.openxmlformats.org/officeDocument/2006/relationships/image" Target="../media/image209.png"/><Relationship Id="rId45" Type="http://schemas.openxmlformats.org/officeDocument/2006/relationships/image" Target="../media/image214.png"/><Relationship Id="rId5" Type="http://schemas.openxmlformats.org/officeDocument/2006/relationships/tags" Target="../tags/tag258.xml"/><Relationship Id="rId15" Type="http://schemas.openxmlformats.org/officeDocument/2006/relationships/tags" Target="../tags/tag268.xml"/><Relationship Id="rId23" Type="http://schemas.openxmlformats.org/officeDocument/2006/relationships/tags" Target="../tags/tag276.xml"/><Relationship Id="rId28" Type="http://schemas.openxmlformats.org/officeDocument/2006/relationships/image" Target="../media/image17.png"/><Relationship Id="rId36" Type="http://schemas.openxmlformats.org/officeDocument/2006/relationships/image" Target="../media/image205.png"/><Relationship Id="rId10" Type="http://schemas.openxmlformats.org/officeDocument/2006/relationships/tags" Target="../tags/tag263.xml"/><Relationship Id="rId19" Type="http://schemas.openxmlformats.org/officeDocument/2006/relationships/tags" Target="../tags/tag272.xml"/><Relationship Id="rId31" Type="http://schemas.openxmlformats.org/officeDocument/2006/relationships/image" Target="../media/image200.png"/><Relationship Id="rId44" Type="http://schemas.openxmlformats.org/officeDocument/2006/relationships/image" Target="../media/image213.png"/><Relationship Id="rId4" Type="http://schemas.openxmlformats.org/officeDocument/2006/relationships/tags" Target="../tags/tag257.xml"/><Relationship Id="rId9" Type="http://schemas.openxmlformats.org/officeDocument/2006/relationships/tags" Target="../tags/tag262.xml"/><Relationship Id="rId14" Type="http://schemas.openxmlformats.org/officeDocument/2006/relationships/tags" Target="../tags/tag267.xml"/><Relationship Id="rId22" Type="http://schemas.openxmlformats.org/officeDocument/2006/relationships/tags" Target="../tags/tag275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99.png"/><Relationship Id="rId35" Type="http://schemas.openxmlformats.org/officeDocument/2006/relationships/image" Target="../media/image204.png"/><Relationship Id="rId43" Type="http://schemas.openxmlformats.org/officeDocument/2006/relationships/image" Target="../media/image212.png"/><Relationship Id="rId8" Type="http://schemas.openxmlformats.org/officeDocument/2006/relationships/tags" Target="../tags/tag261.xml"/><Relationship Id="rId3" Type="http://schemas.openxmlformats.org/officeDocument/2006/relationships/tags" Target="../tags/tag256.xml"/><Relationship Id="rId12" Type="http://schemas.openxmlformats.org/officeDocument/2006/relationships/tags" Target="../tags/tag265.xml"/><Relationship Id="rId17" Type="http://schemas.openxmlformats.org/officeDocument/2006/relationships/tags" Target="../tags/tag270.xml"/><Relationship Id="rId25" Type="http://schemas.openxmlformats.org/officeDocument/2006/relationships/tags" Target="../tags/tag278.xml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46" Type="http://schemas.openxmlformats.org/officeDocument/2006/relationships/image" Target="../media/image215.png"/><Relationship Id="rId20" Type="http://schemas.openxmlformats.org/officeDocument/2006/relationships/tags" Target="../tags/tag273.xml"/><Relationship Id="rId41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tags" Target="../tags/tag281.xml"/><Relationship Id="rId16" Type="http://schemas.openxmlformats.org/officeDocument/2006/relationships/image" Target="../media/image223.png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image" Target="../media/image218.png"/><Relationship Id="rId5" Type="http://schemas.openxmlformats.org/officeDocument/2006/relationships/tags" Target="../tags/tag284.xml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tags" Target="../tags/tag28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300.xml"/><Relationship Id="rId18" Type="http://schemas.openxmlformats.org/officeDocument/2006/relationships/image" Target="../media/image226.png"/><Relationship Id="rId26" Type="http://schemas.openxmlformats.org/officeDocument/2006/relationships/image" Target="../media/image193.png"/><Relationship Id="rId3" Type="http://schemas.openxmlformats.org/officeDocument/2006/relationships/tags" Target="../tags/tag290.xml"/><Relationship Id="rId21" Type="http://schemas.openxmlformats.org/officeDocument/2006/relationships/image" Target="../media/image229.png"/><Relationship Id="rId7" Type="http://schemas.openxmlformats.org/officeDocument/2006/relationships/tags" Target="../tags/tag294.xml"/><Relationship Id="rId12" Type="http://schemas.openxmlformats.org/officeDocument/2006/relationships/tags" Target="../tags/tag299.xml"/><Relationship Id="rId17" Type="http://schemas.openxmlformats.org/officeDocument/2006/relationships/image" Target="../media/image26.png"/><Relationship Id="rId25" Type="http://schemas.openxmlformats.org/officeDocument/2006/relationships/image" Target="../media/image18.svg"/><Relationship Id="rId33" Type="http://schemas.openxmlformats.org/officeDocument/2006/relationships/image" Target="../media/image232.png"/><Relationship Id="rId2" Type="http://schemas.openxmlformats.org/officeDocument/2006/relationships/tags" Target="../tags/tag289.xml"/><Relationship Id="rId16" Type="http://schemas.openxmlformats.org/officeDocument/2006/relationships/image" Target="../media/image25.png"/><Relationship Id="rId20" Type="http://schemas.openxmlformats.org/officeDocument/2006/relationships/image" Target="../media/image228.png"/><Relationship Id="rId29" Type="http://schemas.openxmlformats.org/officeDocument/2006/relationships/image" Target="../media/image30.png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11" Type="http://schemas.openxmlformats.org/officeDocument/2006/relationships/tags" Target="../tags/tag298.xml"/><Relationship Id="rId24" Type="http://schemas.openxmlformats.org/officeDocument/2006/relationships/image" Target="../media/image17.png"/><Relationship Id="rId32" Type="http://schemas.openxmlformats.org/officeDocument/2006/relationships/image" Target="../media/image231.png"/><Relationship Id="rId5" Type="http://schemas.openxmlformats.org/officeDocument/2006/relationships/tags" Target="../tags/tag29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96.png"/><Relationship Id="rId28" Type="http://schemas.openxmlformats.org/officeDocument/2006/relationships/image" Target="../media/image29.png"/><Relationship Id="rId10" Type="http://schemas.openxmlformats.org/officeDocument/2006/relationships/tags" Target="../tags/tag297.xml"/><Relationship Id="rId19" Type="http://schemas.openxmlformats.org/officeDocument/2006/relationships/image" Target="../media/image227.png"/><Relationship Id="rId31" Type="http://schemas.openxmlformats.org/officeDocument/2006/relationships/image" Target="../media/image230.png"/><Relationship Id="rId4" Type="http://schemas.openxmlformats.org/officeDocument/2006/relationships/tags" Target="../tags/tag291.xml"/><Relationship Id="rId9" Type="http://schemas.openxmlformats.org/officeDocument/2006/relationships/tags" Target="../tags/tag296.xml"/><Relationship Id="rId14" Type="http://schemas.openxmlformats.org/officeDocument/2006/relationships/tags" Target="../tags/tag301.xml"/><Relationship Id="rId22" Type="http://schemas.openxmlformats.org/officeDocument/2006/relationships/image" Target="../media/image115.png"/><Relationship Id="rId27" Type="http://schemas.openxmlformats.org/officeDocument/2006/relationships/image" Target="../media/image21.png"/><Relationship Id="rId30" Type="http://schemas.openxmlformats.org/officeDocument/2006/relationships/image" Target="../media/image31.png"/><Relationship Id="rId8" Type="http://schemas.openxmlformats.org/officeDocument/2006/relationships/tags" Target="../tags/tag29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jpg"/><Relationship Id="rId13" Type="http://schemas.openxmlformats.org/officeDocument/2006/relationships/image" Target="../media/image240.jpg"/><Relationship Id="rId3" Type="http://schemas.openxmlformats.org/officeDocument/2006/relationships/tags" Target="../tags/tag304.xml"/><Relationship Id="rId7" Type="http://schemas.openxmlformats.org/officeDocument/2006/relationships/image" Target="../media/image234.jpg"/><Relationship Id="rId12" Type="http://schemas.openxmlformats.org/officeDocument/2006/relationships/image" Target="../media/image239.jpg"/><Relationship Id="rId17" Type="http://schemas.openxmlformats.org/officeDocument/2006/relationships/image" Target="../media/image244.png"/><Relationship Id="rId2" Type="http://schemas.openxmlformats.org/officeDocument/2006/relationships/tags" Target="../tags/tag303.xml"/><Relationship Id="rId16" Type="http://schemas.openxmlformats.org/officeDocument/2006/relationships/image" Target="../media/image243.png"/><Relationship Id="rId1" Type="http://schemas.openxmlformats.org/officeDocument/2006/relationships/tags" Target="../tags/tag302.xml"/><Relationship Id="rId6" Type="http://schemas.openxmlformats.org/officeDocument/2006/relationships/image" Target="../media/image233.jpg"/><Relationship Id="rId11" Type="http://schemas.openxmlformats.org/officeDocument/2006/relationships/image" Target="../media/image238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42.png"/><Relationship Id="rId10" Type="http://schemas.openxmlformats.org/officeDocument/2006/relationships/image" Target="../media/image237.jpg"/><Relationship Id="rId4" Type="http://schemas.openxmlformats.org/officeDocument/2006/relationships/tags" Target="../tags/tag305.xml"/><Relationship Id="rId9" Type="http://schemas.openxmlformats.org/officeDocument/2006/relationships/image" Target="../media/image236.jpg"/><Relationship Id="rId14" Type="http://schemas.openxmlformats.org/officeDocument/2006/relationships/image" Target="../media/image2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13.xml"/><Relationship Id="rId13" Type="http://schemas.openxmlformats.org/officeDocument/2006/relationships/image" Target="../media/image237.jpg"/><Relationship Id="rId3" Type="http://schemas.openxmlformats.org/officeDocument/2006/relationships/tags" Target="../tags/tag308.xml"/><Relationship Id="rId7" Type="http://schemas.openxmlformats.org/officeDocument/2006/relationships/tags" Target="../tags/tag312.xml"/><Relationship Id="rId12" Type="http://schemas.openxmlformats.org/officeDocument/2006/relationships/image" Target="../media/image235.jpg"/><Relationship Id="rId17" Type="http://schemas.openxmlformats.org/officeDocument/2006/relationships/image" Target="../media/image248.png"/><Relationship Id="rId2" Type="http://schemas.openxmlformats.org/officeDocument/2006/relationships/tags" Target="../tags/tag307.xml"/><Relationship Id="rId16" Type="http://schemas.openxmlformats.org/officeDocument/2006/relationships/image" Target="../media/image247.png"/><Relationship Id="rId1" Type="http://schemas.openxmlformats.org/officeDocument/2006/relationships/tags" Target="../tags/tag306.xml"/><Relationship Id="rId6" Type="http://schemas.openxmlformats.org/officeDocument/2006/relationships/tags" Target="../tags/tag311.xml"/><Relationship Id="rId11" Type="http://schemas.openxmlformats.org/officeDocument/2006/relationships/image" Target="../media/image246.jpg"/><Relationship Id="rId5" Type="http://schemas.openxmlformats.org/officeDocument/2006/relationships/tags" Target="../tags/tag310.xml"/><Relationship Id="rId15" Type="http://schemas.openxmlformats.org/officeDocument/2006/relationships/image" Target="../media/image242.png"/><Relationship Id="rId10" Type="http://schemas.openxmlformats.org/officeDocument/2006/relationships/image" Target="../media/image245.jpg"/><Relationship Id="rId4" Type="http://schemas.openxmlformats.org/officeDocument/2006/relationships/tags" Target="../tags/tag30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51.png"/><Relationship Id="rId3" Type="http://schemas.openxmlformats.org/officeDocument/2006/relationships/tags" Target="../tags/tag316.xml"/><Relationship Id="rId7" Type="http://schemas.openxmlformats.org/officeDocument/2006/relationships/tags" Target="../tags/tag320.xml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tags" Target="../tags/tag315.xml"/><Relationship Id="rId16" Type="http://schemas.openxmlformats.org/officeDocument/2006/relationships/image" Target="../media/image254.png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11" Type="http://schemas.openxmlformats.org/officeDocument/2006/relationships/image" Target="../media/image249.png"/><Relationship Id="rId5" Type="http://schemas.openxmlformats.org/officeDocument/2006/relationships/tags" Target="../tags/tag318.xml"/><Relationship Id="rId15" Type="http://schemas.openxmlformats.org/officeDocument/2006/relationships/image" Target="../media/image253.png"/><Relationship Id="rId10" Type="http://schemas.openxmlformats.org/officeDocument/2006/relationships/image" Target="../media/image242.png"/><Relationship Id="rId4" Type="http://schemas.openxmlformats.org/officeDocument/2006/relationships/tags" Target="../tags/tag317.xml"/><Relationship Id="rId9" Type="http://schemas.openxmlformats.org/officeDocument/2006/relationships/image" Target="../media/image241.png"/><Relationship Id="rId14" Type="http://schemas.openxmlformats.org/officeDocument/2006/relationships/image" Target="../media/image252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333.xml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39" Type="http://schemas.openxmlformats.org/officeDocument/2006/relationships/image" Target="../media/image277.png"/><Relationship Id="rId21" Type="http://schemas.openxmlformats.org/officeDocument/2006/relationships/image" Target="../media/image259.png"/><Relationship Id="rId34" Type="http://schemas.openxmlformats.org/officeDocument/2006/relationships/image" Target="../media/image272.png"/><Relationship Id="rId42" Type="http://schemas.openxmlformats.org/officeDocument/2006/relationships/image" Target="../media/image280.png"/><Relationship Id="rId7" Type="http://schemas.openxmlformats.org/officeDocument/2006/relationships/tags" Target="../tags/tag327.xml"/><Relationship Id="rId2" Type="http://schemas.openxmlformats.org/officeDocument/2006/relationships/tags" Target="../tags/tag322.xml"/><Relationship Id="rId16" Type="http://schemas.openxmlformats.org/officeDocument/2006/relationships/tags" Target="../tags/tag336.xml"/><Relationship Id="rId20" Type="http://schemas.openxmlformats.org/officeDocument/2006/relationships/image" Target="../media/image258.png"/><Relationship Id="rId29" Type="http://schemas.openxmlformats.org/officeDocument/2006/relationships/image" Target="../media/image267.png"/><Relationship Id="rId41" Type="http://schemas.openxmlformats.org/officeDocument/2006/relationships/image" Target="../media/image279.png"/><Relationship Id="rId1" Type="http://schemas.openxmlformats.org/officeDocument/2006/relationships/tags" Target="../tags/tag321.xml"/><Relationship Id="rId6" Type="http://schemas.openxmlformats.org/officeDocument/2006/relationships/tags" Target="../tags/tag326.xml"/><Relationship Id="rId11" Type="http://schemas.openxmlformats.org/officeDocument/2006/relationships/tags" Target="../tags/tag331.xml"/><Relationship Id="rId24" Type="http://schemas.openxmlformats.org/officeDocument/2006/relationships/image" Target="../media/image262.png"/><Relationship Id="rId32" Type="http://schemas.openxmlformats.org/officeDocument/2006/relationships/image" Target="../media/image270.png"/><Relationship Id="rId37" Type="http://schemas.openxmlformats.org/officeDocument/2006/relationships/image" Target="../media/image275.png"/><Relationship Id="rId40" Type="http://schemas.openxmlformats.org/officeDocument/2006/relationships/image" Target="../media/image278.png"/><Relationship Id="rId5" Type="http://schemas.openxmlformats.org/officeDocument/2006/relationships/tags" Target="../tags/tag325.xml"/><Relationship Id="rId15" Type="http://schemas.openxmlformats.org/officeDocument/2006/relationships/tags" Target="../tags/tag335.xml"/><Relationship Id="rId23" Type="http://schemas.openxmlformats.org/officeDocument/2006/relationships/image" Target="../media/image261.png"/><Relationship Id="rId28" Type="http://schemas.openxmlformats.org/officeDocument/2006/relationships/image" Target="../media/image266.png"/><Relationship Id="rId36" Type="http://schemas.openxmlformats.org/officeDocument/2006/relationships/image" Target="../media/image274.png"/><Relationship Id="rId10" Type="http://schemas.openxmlformats.org/officeDocument/2006/relationships/tags" Target="../tags/tag330.xml"/><Relationship Id="rId19" Type="http://schemas.openxmlformats.org/officeDocument/2006/relationships/image" Target="../media/image257.png"/><Relationship Id="rId31" Type="http://schemas.openxmlformats.org/officeDocument/2006/relationships/image" Target="../media/image269.png"/><Relationship Id="rId4" Type="http://schemas.openxmlformats.org/officeDocument/2006/relationships/tags" Target="../tags/tag324.xml"/><Relationship Id="rId9" Type="http://schemas.openxmlformats.org/officeDocument/2006/relationships/tags" Target="../tags/tag329.xml"/><Relationship Id="rId14" Type="http://schemas.openxmlformats.org/officeDocument/2006/relationships/tags" Target="../tags/tag334.xml"/><Relationship Id="rId22" Type="http://schemas.openxmlformats.org/officeDocument/2006/relationships/image" Target="../media/image260.png"/><Relationship Id="rId27" Type="http://schemas.openxmlformats.org/officeDocument/2006/relationships/image" Target="../media/image265.png"/><Relationship Id="rId30" Type="http://schemas.openxmlformats.org/officeDocument/2006/relationships/image" Target="../media/image268.png"/><Relationship Id="rId35" Type="http://schemas.openxmlformats.org/officeDocument/2006/relationships/image" Target="../media/image273.png"/><Relationship Id="rId43" Type="http://schemas.openxmlformats.org/officeDocument/2006/relationships/image" Target="../media/image281.png"/><Relationship Id="rId8" Type="http://schemas.openxmlformats.org/officeDocument/2006/relationships/tags" Target="../tags/tag328.xml"/><Relationship Id="rId3" Type="http://schemas.openxmlformats.org/officeDocument/2006/relationships/tags" Target="../tags/tag323.xml"/><Relationship Id="rId12" Type="http://schemas.openxmlformats.org/officeDocument/2006/relationships/tags" Target="../tags/tag332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63.png"/><Relationship Id="rId33" Type="http://schemas.openxmlformats.org/officeDocument/2006/relationships/image" Target="../media/image271.png"/><Relationship Id="rId38" Type="http://schemas.openxmlformats.org/officeDocument/2006/relationships/image" Target="../media/image276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5.png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3" Type="http://schemas.openxmlformats.org/officeDocument/2006/relationships/tags" Target="../tags/tag339.xml"/><Relationship Id="rId21" Type="http://schemas.openxmlformats.org/officeDocument/2006/relationships/image" Target="../media/image259.png"/><Relationship Id="rId34" Type="http://schemas.openxmlformats.org/officeDocument/2006/relationships/image" Target="../media/image296.png"/><Relationship Id="rId7" Type="http://schemas.openxmlformats.org/officeDocument/2006/relationships/tags" Target="../tags/tag343.xml"/><Relationship Id="rId12" Type="http://schemas.openxmlformats.org/officeDocument/2006/relationships/image" Target="../media/image284.png"/><Relationship Id="rId17" Type="http://schemas.openxmlformats.org/officeDocument/2006/relationships/image" Target="../media/image288.png"/><Relationship Id="rId25" Type="http://schemas.openxmlformats.org/officeDocument/2006/relationships/image" Target="../media/image263.png"/><Relationship Id="rId33" Type="http://schemas.openxmlformats.org/officeDocument/2006/relationships/image" Target="../media/image295.png"/><Relationship Id="rId2" Type="http://schemas.openxmlformats.org/officeDocument/2006/relationships/tags" Target="../tags/tag338.xml"/><Relationship Id="rId16" Type="http://schemas.openxmlformats.org/officeDocument/2006/relationships/image" Target="../media/image287.png"/><Relationship Id="rId20" Type="http://schemas.openxmlformats.org/officeDocument/2006/relationships/image" Target="../media/image258.png"/><Relationship Id="rId29" Type="http://schemas.openxmlformats.org/officeDocument/2006/relationships/image" Target="../media/image291.png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11" Type="http://schemas.openxmlformats.org/officeDocument/2006/relationships/image" Target="../media/image283.png"/><Relationship Id="rId24" Type="http://schemas.openxmlformats.org/officeDocument/2006/relationships/image" Target="../media/image262.png"/><Relationship Id="rId32" Type="http://schemas.openxmlformats.org/officeDocument/2006/relationships/image" Target="../media/image294.png"/><Relationship Id="rId5" Type="http://schemas.openxmlformats.org/officeDocument/2006/relationships/tags" Target="../tags/tag341.xml"/><Relationship Id="rId15" Type="http://schemas.openxmlformats.org/officeDocument/2006/relationships/image" Target="../media/image154.png"/><Relationship Id="rId23" Type="http://schemas.openxmlformats.org/officeDocument/2006/relationships/image" Target="../media/image261.png"/><Relationship Id="rId28" Type="http://schemas.openxmlformats.org/officeDocument/2006/relationships/image" Target="../media/image290.png"/><Relationship Id="rId10" Type="http://schemas.openxmlformats.org/officeDocument/2006/relationships/image" Target="../media/image282.png"/><Relationship Id="rId19" Type="http://schemas.openxmlformats.org/officeDocument/2006/relationships/image" Target="../media/image257.png"/><Relationship Id="rId31" Type="http://schemas.openxmlformats.org/officeDocument/2006/relationships/image" Target="../media/image293.png"/><Relationship Id="rId4" Type="http://schemas.openxmlformats.org/officeDocument/2006/relationships/tags" Target="../tags/tag34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86.png"/><Relationship Id="rId22" Type="http://schemas.openxmlformats.org/officeDocument/2006/relationships/image" Target="../media/image260.png"/><Relationship Id="rId27" Type="http://schemas.openxmlformats.org/officeDocument/2006/relationships/image" Target="../media/image289.png"/><Relationship Id="rId30" Type="http://schemas.openxmlformats.org/officeDocument/2006/relationships/image" Target="../media/image292.png"/><Relationship Id="rId35" Type="http://schemas.openxmlformats.org/officeDocument/2006/relationships/image" Target="../media/image297.png"/><Relationship Id="rId8" Type="http://schemas.openxmlformats.org/officeDocument/2006/relationships/tags" Target="../tags/tag34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jpg"/><Relationship Id="rId13" Type="http://schemas.openxmlformats.org/officeDocument/2006/relationships/image" Target="../media/image309.jpg"/><Relationship Id="rId18" Type="http://schemas.openxmlformats.org/officeDocument/2006/relationships/image" Target="../media/image314.jpg"/><Relationship Id="rId3" Type="http://schemas.openxmlformats.org/officeDocument/2006/relationships/image" Target="../media/image299.jpg"/><Relationship Id="rId21" Type="http://schemas.openxmlformats.org/officeDocument/2006/relationships/image" Target="../media/image317.jpg"/><Relationship Id="rId7" Type="http://schemas.openxmlformats.org/officeDocument/2006/relationships/image" Target="../media/image303.jpg"/><Relationship Id="rId12" Type="http://schemas.openxmlformats.org/officeDocument/2006/relationships/image" Target="../media/image308.jpg"/><Relationship Id="rId17" Type="http://schemas.openxmlformats.org/officeDocument/2006/relationships/image" Target="../media/image313.jpg"/><Relationship Id="rId2" Type="http://schemas.openxmlformats.org/officeDocument/2006/relationships/image" Target="../media/image298.jpg"/><Relationship Id="rId16" Type="http://schemas.openxmlformats.org/officeDocument/2006/relationships/image" Target="../media/image312.jpg"/><Relationship Id="rId20" Type="http://schemas.openxmlformats.org/officeDocument/2006/relationships/image" Target="../media/image3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jpg"/><Relationship Id="rId11" Type="http://schemas.openxmlformats.org/officeDocument/2006/relationships/image" Target="../media/image307.jpg"/><Relationship Id="rId5" Type="http://schemas.openxmlformats.org/officeDocument/2006/relationships/image" Target="../media/image301.jpg"/><Relationship Id="rId15" Type="http://schemas.openxmlformats.org/officeDocument/2006/relationships/image" Target="../media/image311.jpg"/><Relationship Id="rId10" Type="http://schemas.openxmlformats.org/officeDocument/2006/relationships/image" Target="../media/image306.jpg"/><Relationship Id="rId19" Type="http://schemas.openxmlformats.org/officeDocument/2006/relationships/image" Target="../media/image315.jpg"/><Relationship Id="rId4" Type="http://schemas.openxmlformats.org/officeDocument/2006/relationships/image" Target="../media/image300.jpg"/><Relationship Id="rId9" Type="http://schemas.openxmlformats.org/officeDocument/2006/relationships/image" Target="../media/image305.jpg"/><Relationship Id="rId14" Type="http://schemas.openxmlformats.org/officeDocument/2006/relationships/image" Target="../media/image31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5.png"/><Relationship Id="rId39" Type="http://schemas.openxmlformats.org/officeDocument/2006/relationships/image" Target="../media/image4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7.png"/><Relationship Id="rId41" Type="http://schemas.openxmlformats.org/officeDocument/2006/relationships/image" Target="../media/image46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3.png"/><Relationship Id="rId32" Type="http://schemas.openxmlformats.org/officeDocument/2006/relationships/image" Target="../media/image21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26.png"/><Relationship Id="rId28" Type="http://schemas.openxmlformats.org/officeDocument/2006/relationships/image" Target="../media/image23.png"/><Relationship Id="rId36" Type="http://schemas.openxmlformats.org/officeDocument/2006/relationships/image" Target="../media/image41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38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5.png"/><Relationship Id="rId27" Type="http://schemas.openxmlformats.org/officeDocument/2006/relationships/image" Target="../media/image36.png"/><Relationship Id="rId30" Type="http://schemas.openxmlformats.org/officeDocument/2006/relationships/image" Target="../media/image37.png"/><Relationship Id="rId35" Type="http://schemas.openxmlformats.org/officeDocument/2006/relationships/image" Target="../media/image40.png"/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4.png"/><Relationship Id="rId33" Type="http://schemas.openxmlformats.org/officeDocument/2006/relationships/image" Target="../media/image29.png"/><Relationship Id="rId38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55.png"/><Relationship Id="rId3" Type="http://schemas.openxmlformats.org/officeDocument/2006/relationships/tags" Target="../tags/tag59.xml"/><Relationship Id="rId21" Type="http://schemas.openxmlformats.org/officeDocument/2006/relationships/image" Target="../media/image50.png"/><Relationship Id="rId34" Type="http://schemas.openxmlformats.org/officeDocument/2006/relationships/image" Target="../media/image60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54.png"/><Relationship Id="rId33" Type="http://schemas.openxmlformats.org/officeDocument/2006/relationships/image" Target="../media/image59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49.png"/><Relationship Id="rId29" Type="http://schemas.openxmlformats.org/officeDocument/2006/relationships/image" Target="../media/image9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53.png"/><Relationship Id="rId32" Type="http://schemas.openxmlformats.org/officeDocument/2006/relationships/image" Target="../media/image58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52.png"/><Relationship Id="rId28" Type="http://schemas.openxmlformats.org/officeDocument/2006/relationships/image" Target="../media/image8.png"/><Relationship Id="rId10" Type="http://schemas.openxmlformats.org/officeDocument/2006/relationships/tags" Target="../tags/tag66.xml"/><Relationship Id="rId19" Type="http://schemas.openxmlformats.org/officeDocument/2006/relationships/image" Target="../media/image48.png"/><Relationship Id="rId31" Type="http://schemas.openxmlformats.org/officeDocument/2006/relationships/image" Target="../media/image57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10.png"/><Relationship Id="rId35" Type="http://schemas.openxmlformats.org/officeDocument/2006/relationships/image" Target="../media/image61.png"/><Relationship Id="rId8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6.png"/><Relationship Id="rId3" Type="http://schemas.openxmlformats.org/officeDocument/2006/relationships/tags" Target="../tags/tag76.xml"/><Relationship Id="rId21" Type="http://schemas.openxmlformats.org/officeDocument/2006/relationships/image" Target="../media/image69.png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image" Target="../media/image65.png"/><Relationship Id="rId25" Type="http://schemas.openxmlformats.org/officeDocument/2006/relationships/image" Target="../media/image49.png"/><Relationship Id="rId2" Type="http://schemas.openxmlformats.org/officeDocument/2006/relationships/tags" Target="../tags/tag7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48.png"/><Relationship Id="rId5" Type="http://schemas.openxmlformats.org/officeDocument/2006/relationships/tags" Target="../tags/tag78.xml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tags" Target="../tags/tag83.xml"/><Relationship Id="rId19" Type="http://schemas.openxmlformats.org/officeDocument/2006/relationships/image" Target="../media/image67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6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7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74.png"/><Relationship Id="rId5" Type="http://schemas.openxmlformats.org/officeDocument/2006/relationships/tags" Target="../tags/tag90.xml"/><Relationship Id="rId15" Type="http://schemas.openxmlformats.org/officeDocument/2006/relationships/image" Target="../media/image9.png"/><Relationship Id="rId10" Type="http://schemas.openxmlformats.org/officeDocument/2006/relationships/image" Target="../media/image73.png"/><Relationship Id="rId4" Type="http://schemas.openxmlformats.org/officeDocument/2006/relationships/tags" Target="../tags/tag89.xml"/><Relationship Id="rId9" Type="http://schemas.openxmlformats.org/officeDocument/2006/relationships/image" Target="../media/image72.pn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77.jpg"/><Relationship Id="rId18" Type="http://schemas.openxmlformats.org/officeDocument/2006/relationships/image" Target="../media/image82.jpg"/><Relationship Id="rId26" Type="http://schemas.openxmlformats.org/officeDocument/2006/relationships/image" Target="../media/image90.png"/><Relationship Id="rId3" Type="http://schemas.openxmlformats.org/officeDocument/2006/relationships/tags" Target="../tags/tag95.xml"/><Relationship Id="rId21" Type="http://schemas.openxmlformats.org/officeDocument/2006/relationships/image" Target="../media/image85.png"/><Relationship Id="rId7" Type="http://schemas.openxmlformats.org/officeDocument/2006/relationships/tags" Target="../tags/tag9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1.jpg"/><Relationship Id="rId25" Type="http://schemas.openxmlformats.org/officeDocument/2006/relationships/image" Target="../media/image89.png"/><Relationship Id="rId2" Type="http://schemas.openxmlformats.org/officeDocument/2006/relationships/tags" Target="../tags/tag94.xml"/><Relationship Id="rId16" Type="http://schemas.openxmlformats.org/officeDocument/2006/relationships/image" Target="../media/image80.jp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88.png"/><Relationship Id="rId5" Type="http://schemas.openxmlformats.org/officeDocument/2006/relationships/tags" Target="../tags/tag97.xml"/><Relationship Id="rId15" Type="http://schemas.openxmlformats.org/officeDocument/2006/relationships/image" Target="../media/image79.jpg"/><Relationship Id="rId23" Type="http://schemas.openxmlformats.org/officeDocument/2006/relationships/image" Target="../media/image87.png"/><Relationship Id="rId28" Type="http://schemas.openxmlformats.org/officeDocument/2006/relationships/image" Target="../media/image92.jpg"/><Relationship Id="rId10" Type="http://schemas.openxmlformats.org/officeDocument/2006/relationships/tags" Target="../tags/tag102.xml"/><Relationship Id="rId19" Type="http://schemas.openxmlformats.org/officeDocument/2006/relationships/image" Target="../media/image83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78.jpg"/><Relationship Id="rId22" Type="http://schemas.openxmlformats.org/officeDocument/2006/relationships/image" Target="../media/image86.png"/><Relationship Id="rId27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95.png"/><Relationship Id="rId18" Type="http://schemas.openxmlformats.org/officeDocument/2006/relationships/image" Target="../media/image100.jpg"/><Relationship Id="rId26" Type="http://schemas.openxmlformats.org/officeDocument/2006/relationships/image" Target="../media/image107.jpg"/><Relationship Id="rId3" Type="http://schemas.openxmlformats.org/officeDocument/2006/relationships/tags" Target="../tags/tag106.xml"/><Relationship Id="rId21" Type="http://schemas.openxmlformats.org/officeDocument/2006/relationships/image" Target="../media/image103.png"/><Relationship Id="rId7" Type="http://schemas.openxmlformats.org/officeDocument/2006/relationships/tags" Target="../tags/tag110.xml"/><Relationship Id="rId12" Type="http://schemas.openxmlformats.org/officeDocument/2006/relationships/image" Target="../media/image94.jpg"/><Relationship Id="rId17" Type="http://schemas.openxmlformats.org/officeDocument/2006/relationships/image" Target="../media/image99.png"/><Relationship Id="rId25" Type="http://schemas.openxmlformats.org/officeDocument/2006/relationships/image" Target="../media/image106.png"/><Relationship Id="rId2" Type="http://schemas.openxmlformats.org/officeDocument/2006/relationships/tags" Target="../tags/tag105.xml"/><Relationship Id="rId16" Type="http://schemas.openxmlformats.org/officeDocument/2006/relationships/image" Target="../media/image98.jpg"/><Relationship Id="rId20" Type="http://schemas.openxmlformats.org/officeDocument/2006/relationships/image" Target="../media/image102.jpg"/><Relationship Id="rId29" Type="http://schemas.openxmlformats.org/officeDocument/2006/relationships/image" Target="../media/image110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05.jpg"/><Relationship Id="rId5" Type="http://schemas.openxmlformats.org/officeDocument/2006/relationships/tags" Target="../tags/tag108.xml"/><Relationship Id="rId15" Type="http://schemas.openxmlformats.org/officeDocument/2006/relationships/image" Target="../media/image97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tags" Target="../tags/tag113.xml"/><Relationship Id="rId19" Type="http://schemas.openxmlformats.org/officeDocument/2006/relationships/image" Target="../media/image101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96.jpg"/><Relationship Id="rId22" Type="http://schemas.openxmlformats.org/officeDocument/2006/relationships/image" Target="../media/image92.jpg"/><Relationship Id="rId27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67CB28-1441-49B5-9C1A-F8C0ECCEE39D}"/>
              </a:ext>
            </a:extLst>
          </p:cNvPr>
          <p:cNvGrpSpPr/>
          <p:nvPr/>
        </p:nvGrpSpPr>
        <p:grpSpPr>
          <a:xfrm>
            <a:off x="2215327" y="4445679"/>
            <a:ext cx="221167" cy="191120"/>
            <a:chOff x="2655383" y="3237880"/>
            <a:chExt cx="221167" cy="191120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78D48CB5-D5FA-459C-A4E7-9FD269BD2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B6B9CA23-C432-464C-BF92-898BCFD9C931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B13D6E6A-1494-493D-A124-0BF508673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0" y="2879837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B3FFCD-9A09-446A-98F2-02B0DA1EE6FB}"/>
              </a:ext>
            </a:extLst>
          </p:cNvPr>
          <p:cNvGrpSpPr/>
          <p:nvPr/>
        </p:nvGrpSpPr>
        <p:grpSpPr>
          <a:xfrm>
            <a:off x="5923990" y="6947362"/>
            <a:ext cx="221167" cy="191120"/>
            <a:chOff x="2655383" y="3237880"/>
            <a:chExt cx="221167" cy="191120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CF10269B-E013-4696-BAD4-5618EF6B4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344C76E-79D1-4B69-8A3B-D716FEC43894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4208B802-473D-47D0-965B-77C16BCEF4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61" y="-140155"/>
            <a:ext cx="3872311" cy="290423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pic>
        <p:nvPicPr>
          <p:cNvPr id="10" name="Grafik 9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60F83431-908B-4901-93DD-6988D2732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68" y="3656811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8C57937-D737-4A2D-89E4-5F56C006B57D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3396403"/>
            <a:ext cx="4225185" cy="157800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CD9F666-8A89-4D6F-B695-A16EFE3A9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3" y="4838523"/>
            <a:ext cx="2531180" cy="3894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D5C28D-547E-4D51-A31A-EE1F76446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4" y="5516744"/>
            <a:ext cx="2325653" cy="32390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70FDD-EFBA-49A1-B7AF-AA82EFB67E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97" y="7269709"/>
            <a:ext cx="2614389" cy="40752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F955B5C-2EE2-48B4-AF65-367678351A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93" y="-576443"/>
            <a:ext cx="1225786" cy="4042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04B1232-4246-4F2B-8272-288E78D34D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09" y="2165698"/>
            <a:ext cx="1104614" cy="39700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ECA0577-4BDD-4C66-B825-43CF102B25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8" y="-576443"/>
            <a:ext cx="330986" cy="25677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32A4BC6-F1F1-4C33-AD8E-055078B1B7C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98" y="6376419"/>
            <a:ext cx="306277" cy="31173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7123CE33-4B72-4552-9FC2-0ECA2B1BDA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17D8FC-B83D-40FF-81AB-C21FC4339437}"/>
              </a:ext>
            </a:extLst>
          </p:cNvPr>
          <p:cNvGrpSpPr/>
          <p:nvPr/>
        </p:nvGrpSpPr>
        <p:grpSpPr>
          <a:xfrm>
            <a:off x="8720838" y="1521968"/>
            <a:ext cx="4746369" cy="6226278"/>
            <a:chOff x="9122589" y="631722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9122589" y="3169960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0914" y="4352529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476" y="4375631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03" y="4106440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742" y="3781064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13" y="4352529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1149" y="4032102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16" y="2746595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11938190" y="1308016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82051" y="1368053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28421" y="1403578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4366" y="1426436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401" y="1142822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3336" y="1558467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648" y="1666163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545" y="3875295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588" y="631722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5214" y="2210305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191" y="2108738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11237607" y="1589187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11" y="1414617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1375" y="1426438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7F5FA7A-385B-4CEF-A3B0-9490CB412D39}"/>
              </a:ext>
            </a:extLst>
          </p:cNvPr>
          <p:cNvGrpSpPr/>
          <p:nvPr/>
        </p:nvGrpSpPr>
        <p:grpSpPr>
          <a:xfrm>
            <a:off x="3288718" y="1566963"/>
            <a:ext cx="10750261" cy="5254043"/>
            <a:chOff x="1536282" y="-494868"/>
            <a:chExt cx="10750261" cy="5254043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028900"/>
              <a:ext cx="2578692" cy="231093"/>
            </a:xfrm>
            <a:prstGeom prst="rect">
              <a:avLst/>
            </a:prstGeom>
          </p:spPr>
        </p:pic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B260E0AF-3585-45ED-A3EC-484FBB25B6D1}"/>
                </a:ext>
              </a:extLst>
            </p:cNvPr>
            <p:cNvCxnSpPr>
              <a:cxnSpLocks/>
            </p:cNvCxnSpPr>
            <p:nvPr/>
          </p:nvCxnSpPr>
          <p:spPr>
            <a:xfrm>
              <a:off x="3439570" y="373493"/>
              <a:ext cx="2903761" cy="0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DC0EFC2-8F44-4F0D-9422-05E7B08F5D9A}"/>
                </a:ext>
              </a:extLst>
            </p:cNvPr>
            <p:cNvSpPr/>
            <p:nvPr/>
          </p:nvSpPr>
          <p:spPr>
            <a:xfrm>
              <a:off x="8384161" y="-134512"/>
              <a:ext cx="36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8CDD791A-C23A-4F94-B90B-11FAD4A75E1C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672877" y="230230"/>
              <a:ext cx="1215163" cy="12256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4630976-F684-4A4E-A3B6-2195444E3F43}"/>
                </a:ext>
              </a:extLst>
            </p:cNvPr>
            <p:cNvSpPr/>
            <p:nvPr/>
          </p:nvSpPr>
          <p:spPr>
            <a:xfrm>
              <a:off x="2066523" y="-144899"/>
              <a:ext cx="36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A9E531FB-F49C-48D5-80E7-2BEF497C9B04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49454" y="216000"/>
              <a:ext cx="1212569" cy="120430"/>
            </a:xfrm>
            <a:prstGeom prst="rect">
              <a:avLst/>
            </a:prstGeom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45AB10DD-E6A2-4096-8D8C-5AD0BDCFFDC9}"/>
                </a:ext>
              </a:extLst>
            </p:cNvPr>
            <p:cNvSpPr/>
            <p:nvPr/>
          </p:nvSpPr>
          <p:spPr>
            <a:xfrm>
              <a:off x="3111258" y="-144899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E7A66485-1B93-48B4-98D0-4619F8DA162A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354824" y="180000"/>
              <a:ext cx="1297760" cy="121096"/>
            </a:xfrm>
            <a:prstGeom prst="rect">
              <a:avLst/>
            </a:prstGeom>
          </p:spPr>
        </p:pic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81E8633A-4DEE-4F1D-AFE7-588D345B1337}"/>
                </a:ext>
              </a:extLst>
            </p:cNvPr>
            <p:cNvSpPr/>
            <p:nvPr/>
          </p:nvSpPr>
          <p:spPr>
            <a:xfrm>
              <a:off x="2561890" y="-144899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71E21CA4-21AC-4D96-A7B6-4323593EA411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805099" y="180000"/>
              <a:ext cx="1297760" cy="121096"/>
            </a:xfrm>
            <a:prstGeom prst="rect">
              <a:avLst/>
            </a:prstGeom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50752FC7-98D5-4CC4-AFFD-D93457810A82}"/>
                </a:ext>
              </a:extLst>
            </p:cNvPr>
            <p:cNvSpPr/>
            <p:nvPr/>
          </p:nvSpPr>
          <p:spPr>
            <a:xfrm>
              <a:off x="4290570" y="3721150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363089D4-2845-47EE-A2F6-E6A4170CEA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337565" y="3819115"/>
              <a:ext cx="1710633" cy="169487"/>
            </a:xfrm>
            <a:prstGeom prst="rect">
              <a:avLst/>
            </a:prstGeom>
          </p:spPr>
        </p:pic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2A692517-9057-4289-8FCC-903D32193F35}"/>
                </a:ext>
              </a:extLst>
            </p:cNvPr>
            <p:cNvSpPr/>
            <p:nvPr/>
          </p:nvSpPr>
          <p:spPr>
            <a:xfrm>
              <a:off x="4928203" y="3721150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0" name="Grafik 99">
              <a:extLst>
                <a:ext uri="{FF2B5EF4-FFF2-40B4-BE49-F238E27FC236}">
                  <a16:creationId xmlns:a16="http://schemas.microsoft.com/office/drawing/2014/main" id="{A8B54BBD-5D33-4A82-B63F-0DC5CCDB3A12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968543" y="3819115"/>
              <a:ext cx="1710633" cy="169487"/>
            </a:xfrm>
            <a:prstGeom prst="rect">
              <a:avLst/>
            </a:prstGeom>
          </p:spPr>
        </p:pic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8C7EE385-C1B1-4C71-837E-02E612782C03}"/>
                </a:ext>
              </a:extLst>
            </p:cNvPr>
            <p:cNvSpPr/>
            <p:nvPr/>
          </p:nvSpPr>
          <p:spPr>
            <a:xfrm>
              <a:off x="5566157" y="3721150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DD8C9E-607A-4EB9-A235-66E3F3DF44F3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606497" y="3819115"/>
              <a:ext cx="1710633" cy="169487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917C513-FED2-4A9D-AC8E-DE07345BCDAA}"/>
                </a:ext>
              </a:extLst>
            </p:cNvPr>
            <p:cNvSpPr/>
            <p:nvPr/>
          </p:nvSpPr>
          <p:spPr>
            <a:xfrm>
              <a:off x="6737118" y="-144899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D41D9B5-5AC8-48B2-A1B3-2D423ACBA3CA}"/>
                </a:ext>
              </a:extLst>
            </p:cNvPr>
            <p:cNvSpPr/>
            <p:nvPr/>
          </p:nvSpPr>
          <p:spPr>
            <a:xfrm>
              <a:off x="6647118" y="-144899"/>
              <a:ext cx="90000" cy="101647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13DA4467-EC3D-417A-91B6-4CBE06725825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49647" y="134326"/>
              <a:ext cx="1381680" cy="123291"/>
            </a:xfrm>
            <a:prstGeom prst="rect">
              <a:avLst/>
            </a:prstGeom>
          </p:spPr>
        </p:pic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54FD4DCA-1D5D-4002-8249-B6EE8D5B6098}"/>
                </a:ext>
              </a:extLst>
            </p:cNvPr>
            <p:cNvSpPr/>
            <p:nvPr/>
          </p:nvSpPr>
          <p:spPr>
            <a:xfrm>
              <a:off x="7283500" y="-134746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90B271C4-7033-4AF4-B7C5-54E807D58E6D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527473" y="186122"/>
              <a:ext cx="1299337" cy="122499"/>
            </a:xfrm>
            <a:prstGeom prst="rect">
              <a:avLst/>
            </a:prstGeom>
          </p:spPr>
        </p:pic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DA13D10F-7F1A-4F90-904E-53A66B761971}"/>
                </a:ext>
              </a:extLst>
            </p:cNvPr>
            <p:cNvSpPr/>
            <p:nvPr/>
          </p:nvSpPr>
          <p:spPr>
            <a:xfrm>
              <a:off x="7831734" y="-134746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70D2F47C-AC0A-428B-B073-D7C5595BC711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076693" y="188013"/>
              <a:ext cx="1299305" cy="122496"/>
            </a:xfrm>
            <a:prstGeom prst="rect">
              <a:avLst/>
            </a:prstGeom>
          </p:spPr>
        </p:pic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5687FDDD-BF10-4B1A-BFE2-4FAE85FA011A}"/>
                </a:ext>
              </a:extLst>
            </p:cNvPr>
            <p:cNvSpPr/>
            <p:nvPr/>
          </p:nvSpPr>
          <p:spPr>
            <a:xfrm>
              <a:off x="8879575" y="-134746"/>
              <a:ext cx="36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7" name="Grafik 146">
              <a:extLst>
                <a:ext uri="{FF2B5EF4-FFF2-40B4-BE49-F238E27FC236}">
                  <a16:creationId xmlns:a16="http://schemas.microsoft.com/office/drawing/2014/main" id="{602E6A43-3955-4491-A233-5A44777F6CAD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171450" y="228325"/>
              <a:ext cx="1215163" cy="122560"/>
            </a:xfrm>
            <a:prstGeom prst="rect">
              <a:avLst/>
            </a:prstGeom>
          </p:spPr>
        </p:pic>
        <p:cxnSp>
          <p:nvCxnSpPr>
            <p:cNvPr id="193" name="Gerade Verbindung mit Pfeil 192">
              <a:extLst>
                <a:ext uri="{FF2B5EF4-FFF2-40B4-BE49-F238E27FC236}">
                  <a16:creationId xmlns:a16="http://schemas.microsoft.com/office/drawing/2014/main" id="{F870324B-CBB8-4A55-B8B5-441802117F41}"/>
                </a:ext>
              </a:extLst>
            </p:cNvPr>
            <p:cNvCxnSpPr>
              <a:cxnSpLocks/>
            </p:cNvCxnSpPr>
            <p:nvPr/>
          </p:nvCxnSpPr>
          <p:spPr>
            <a:xfrm>
              <a:off x="3158828" y="1041004"/>
              <a:ext cx="0" cy="54000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 Verbindung mit Pfeil 194">
              <a:extLst>
                <a:ext uri="{FF2B5EF4-FFF2-40B4-BE49-F238E27FC236}">
                  <a16:creationId xmlns:a16="http://schemas.microsoft.com/office/drawing/2014/main" id="{76174D90-A65F-46E2-8449-626BC97C34A1}"/>
                </a:ext>
              </a:extLst>
            </p:cNvPr>
            <p:cNvCxnSpPr>
              <a:cxnSpLocks/>
            </p:cNvCxnSpPr>
            <p:nvPr/>
          </p:nvCxnSpPr>
          <p:spPr>
            <a:xfrm>
              <a:off x="4378028" y="2962768"/>
              <a:ext cx="0" cy="54000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 Verbindung mit Pfeil 195">
              <a:extLst>
                <a:ext uri="{FF2B5EF4-FFF2-40B4-BE49-F238E27FC236}">
                  <a16:creationId xmlns:a16="http://schemas.microsoft.com/office/drawing/2014/main" id="{DC400651-64B9-4D8E-AE3F-3B427134BD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188" y="2962768"/>
              <a:ext cx="0" cy="540000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 Verbindung mit Pfeil 197">
              <a:extLst>
                <a:ext uri="{FF2B5EF4-FFF2-40B4-BE49-F238E27FC236}">
                  <a16:creationId xmlns:a16="http://schemas.microsoft.com/office/drawing/2014/main" id="{59A8854F-8931-43AC-A5AD-30F2FB245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2118" y="1041004"/>
              <a:ext cx="0" cy="540000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 Verbindung mit Pfeil 198">
              <a:extLst>
                <a:ext uri="{FF2B5EF4-FFF2-40B4-BE49-F238E27FC236}">
                  <a16:creationId xmlns:a16="http://schemas.microsoft.com/office/drawing/2014/main" id="{2433327C-FDBB-4508-A559-1E37F54C644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959" y="363340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 Verbindung mit Pfeil 201">
              <a:extLst>
                <a:ext uri="{FF2B5EF4-FFF2-40B4-BE49-F238E27FC236}">
                  <a16:creationId xmlns:a16="http://schemas.microsoft.com/office/drawing/2014/main" id="{1561C2BB-F382-478F-AEEC-E183C083E16C}"/>
                </a:ext>
              </a:extLst>
            </p:cNvPr>
            <p:cNvCxnSpPr>
              <a:cxnSpLocks/>
            </p:cNvCxnSpPr>
            <p:nvPr/>
          </p:nvCxnSpPr>
          <p:spPr>
            <a:xfrm>
              <a:off x="2737767" y="363340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C9BA9C02-ED06-484A-8997-AB71548D1C71}"/>
                </a:ext>
              </a:extLst>
            </p:cNvPr>
            <p:cNvCxnSpPr>
              <a:cxnSpLocks/>
            </p:cNvCxnSpPr>
            <p:nvPr/>
          </p:nvCxnSpPr>
          <p:spPr>
            <a:xfrm>
              <a:off x="4680332" y="2282455"/>
              <a:ext cx="430882" cy="0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373CFD1-19B2-4E18-853F-C6BF04AC82CD}"/>
                </a:ext>
              </a:extLst>
            </p:cNvPr>
            <p:cNvSpPr/>
            <p:nvPr/>
          </p:nvSpPr>
          <p:spPr>
            <a:xfrm>
              <a:off x="5566157" y="1774294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5F28E99-2289-4BE6-9C69-A5FE1E4056EE}"/>
                </a:ext>
              </a:extLst>
            </p:cNvPr>
            <p:cNvSpPr/>
            <p:nvPr/>
          </p:nvSpPr>
          <p:spPr>
            <a:xfrm>
              <a:off x="5386157" y="1774294"/>
              <a:ext cx="180000" cy="101647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4E604ED7-48C0-4541-B147-9B29FC3867AB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27772" y="1872000"/>
              <a:ext cx="1708199" cy="171079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4298CF9-DC3B-42B2-9A55-47218FF4F13D}"/>
                </a:ext>
              </a:extLst>
            </p:cNvPr>
            <p:cNvSpPr/>
            <p:nvPr/>
          </p:nvSpPr>
          <p:spPr>
            <a:xfrm>
              <a:off x="3021258" y="1774294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A27AFC30-C288-4D4C-8CB9-7130221084BD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60849" y="1872000"/>
              <a:ext cx="1709092" cy="172528"/>
            </a:xfrm>
            <a:prstGeom prst="rect">
              <a:avLst/>
            </a:prstGeom>
          </p:spPr>
        </p:pic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FE191AD3-4216-482F-A2BD-6418B8BA2003}"/>
                </a:ext>
              </a:extLst>
            </p:cNvPr>
            <p:cNvSpPr/>
            <p:nvPr/>
          </p:nvSpPr>
          <p:spPr>
            <a:xfrm>
              <a:off x="3658891" y="1774294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A0E95DF0-FAC9-4586-A522-C2C826B93D56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98482" y="1872000"/>
              <a:ext cx="1709092" cy="172528"/>
            </a:xfrm>
            <a:prstGeom prst="rect">
              <a:avLst/>
            </a:prstGeom>
          </p:spPr>
        </p:pic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4FE30140-A315-495B-9247-537E9D53CB4F}"/>
                </a:ext>
              </a:extLst>
            </p:cNvPr>
            <p:cNvSpPr/>
            <p:nvPr/>
          </p:nvSpPr>
          <p:spPr>
            <a:xfrm>
              <a:off x="4295213" y="1774294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B9005A30-AF5B-47EA-AADF-19B942ABFC70}"/>
                </a:ext>
              </a:extLst>
            </p:cNvPr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334804" y="1872000"/>
              <a:ext cx="1709092" cy="172528"/>
            </a:xfrm>
            <a:prstGeom prst="rect">
              <a:avLst/>
            </a:prstGeom>
          </p:spPr>
        </p:pic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5531D159-9F0F-4C4F-857D-F00299DB56D2}"/>
                </a:ext>
              </a:extLst>
            </p:cNvPr>
            <p:cNvSpPr/>
            <p:nvPr/>
          </p:nvSpPr>
          <p:spPr>
            <a:xfrm>
              <a:off x="6198738" y="1774294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6D85AECC-8203-4194-B049-1329D7E434A7}"/>
                </a:ext>
              </a:extLst>
            </p:cNvPr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285897" y="1908000"/>
              <a:ext cx="1624707" cy="170274"/>
            </a:xfrm>
            <a:prstGeom prst="rect">
              <a:avLst/>
            </a:prstGeom>
          </p:spPr>
        </p:pic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42EEB090-AC88-4902-9D92-C78AE39B15BB}"/>
                </a:ext>
              </a:extLst>
            </p:cNvPr>
            <p:cNvSpPr/>
            <p:nvPr/>
          </p:nvSpPr>
          <p:spPr>
            <a:xfrm>
              <a:off x="6742557" y="1774216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5" name="Grafik 114">
              <a:extLst>
                <a:ext uri="{FF2B5EF4-FFF2-40B4-BE49-F238E27FC236}">
                  <a16:creationId xmlns:a16="http://schemas.microsoft.com/office/drawing/2014/main" id="{E3024106-BFB7-45F0-BB9D-C3AD8711527F}"/>
                </a:ext>
              </a:extLst>
            </p:cNvPr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29716" y="1908000"/>
              <a:ext cx="1624707" cy="170274"/>
            </a:xfrm>
            <a:prstGeom prst="rect">
              <a:avLst/>
            </a:prstGeom>
          </p:spPr>
        </p:pic>
        <p:cxnSp>
          <p:nvCxnSpPr>
            <p:cNvPr id="203" name="Gerade Verbindung mit Pfeil 202">
              <a:extLst>
                <a:ext uri="{FF2B5EF4-FFF2-40B4-BE49-F238E27FC236}">
                  <a16:creationId xmlns:a16="http://schemas.microsoft.com/office/drawing/2014/main" id="{B57A74DB-D693-46C3-A3C2-9AB7D395AA79}"/>
                </a:ext>
              </a:extLst>
            </p:cNvPr>
            <p:cNvCxnSpPr>
              <a:cxnSpLocks/>
            </p:cNvCxnSpPr>
            <p:nvPr/>
          </p:nvCxnSpPr>
          <p:spPr>
            <a:xfrm>
              <a:off x="3288445" y="228245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 Verbindung mit Pfeil 204">
              <a:extLst>
                <a:ext uri="{FF2B5EF4-FFF2-40B4-BE49-F238E27FC236}">
                  <a16:creationId xmlns:a16="http://schemas.microsoft.com/office/drawing/2014/main" id="{91FFDC56-FA89-4E68-B52D-C5D0F59AE0A8}"/>
                </a:ext>
              </a:extLst>
            </p:cNvPr>
            <p:cNvCxnSpPr>
              <a:cxnSpLocks/>
            </p:cNvCxnSpPr>
            <p:nvPr/>
          </p:nvCxnSpPr>
          <p:spPr>
            <a:xfrm>
              <a:off x="3928525" y="228245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 Verbindung mit Pfeil 205">
              <a:extLst>
                <a:ext uri="{FF2B5EF4-FFF2-40B4-BE49-F238E27FC236}">
                  <a16:creationId xmlns:a16="http://schemas.microsoft.com/office/drawing/2014/main" id="{1665B630-3CF1-40EA-BEA2-5764779F8854}"/>
                </a:ext>
              </a:extLst>
            </p:cNvPr>
            <p:cNvCxnSpPr>
              <a:cxnSpLocks/>
            </p:cNvCxnSpPr>
            <p:nvPr/>
          </p:nvCxnSpPr>
          <p:spPr>
            <a:xfrm>
              <a:off x="4549952" y="4246510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 Verbindung mit Pfeil 206">
              <a:extLst>
                <a:ext uri="{FF2B5EF4-FFF2-40B4-BE49-F238E27FC236}">
                  <a16:creationId xmlns:a16="http://schemas.microsoft.com/office/drawing/2014/main" id="{A950871B-5E55-46AB-9839-8214B7BA76B8}"/>
                </a:ext>
              </a:extLst>
            </p:cNvPr>
            <p:cNvCxnSpPr>
              <a:cxnSpLocks/>
            </p:cNvCxnSpPr>
            <p:nvPr/>
          </p:nvCxnSpPr>
          <p:spPr>
            <a:xfrm>
              <a:off x="5201541" y="4246510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 Verbindung mit Pfeil 207">
              <a:extLst>
                <a:ext uri="{FF2B5EF4-FFF2-40B4-BE49-F238E27FC236}">
                  <a16:creationId xmlns:a16="http://schemas.microsoft.com/office/drawing/2014/main" id="{9F9AC416-6CA9-4103-8A4F-CFE782F66145}"/>
                </a:ext>
              </a:extLst>
            </p:cNvPr>
            <p:cNvCxnSpPr>
              <a:cxnSpLocks/>
            </p:cNvCxnSpPr>
            <p:nvPr/>
          </p:nvCxnSpPr>
          <p:spPr>
            <a:xfrm>
              <a:off x="5833428" y="228245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 Verbindung mit Pfeil 208">
              <a:extLst>
                <a:ext uri="{FF2B5EF4-FFF2-40B4-BE49-F238E27FC236}">
                  <a16:creationId xmlns:a16="http://schemas.microsoft.com/office/drawing/2014/main" id="{3700BAD1-C45A-45C8-8ECC-B2013A2A9773}"/>
                </a:ext>
              </a:extLst>
            </p:cNvPr>
            <p:cNvCxnSpPr>
              <a:cxnSpLocks/>
            </p:cNvCxnSpPr>
            <p:nvPr/>
          </p:nvCxnSpPr>
          <p:spPr>
            <a:xfrm>
              <a:off x="6382068" y="228245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mit Pfeil 210">
              <a:extLst>
                <a:ext uri="{FF2B5EF4-FFF2-40B4-BE49-F238E27FC236}">
                  <a16:creationId xmlns:a16="http://schemas.microsoft.com/office/drawing/2014/main" id="{CD12450D-3437-4D50-982B-3D032BCC11D1}"/>
                </a:ext>
              </a:extLst>
            </p:cNvPr>
            <p:cNvCxnSpPr>
              <a:cxnSpLocks/>
            </p:cNvCxnSpPr>
            <p:nvPr/>
          </p:nvCxnSpPr>
          <p:spPr>
            <a:xfrm>
              <a:off x="6917568" y="37772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mit Pfeil 211">
              <a:extLst>
                <a:ext uri="{FF2B5EF4-FFF2-40B4-BE49-F238E27FC236}">
                  <a16:creationId xmlns:a16="http://schemas.microsoft.com/office/drawing/2014/main" id="{CE9834CF-6EF4-48C5-88B9-352A2CD91E1D}"/>
                </a:ext>
              </a:extLst>
            </p:cNvPr>
            <p:cNvCxnSpPr>
              <a:cxnSpLocks/>
            </p:cNvCxnSpPr>
            <p:nvPr/>
          </p:nvCxnSpPr>
          <p:spPr>
            <a:xfrm>
              <a:off x="7466208" y="373493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mit Pfeil 212">
              <a:extLst>
                <a:ext uri="{FF2B5EF4-FFF2-40B4-BE49-F238E27FC236}">
                  <a16:creationId xmlns:a16="http://schemas.microsoft.com/office/drawing/2014/main" id="{465A048E-CC78-4D56-8872-19ED092F7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20944" y="373493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Gerade Verbindung mit Pfeil 213">
              <a:extLst>
                <a:ext uri="{FF2B5EF4-FFF2-40B4-BE49-F238E27FC236}">
                  <a16:creationId xmlns:a16="http://schemas.microsoft.com/office/drawing/2014/main" id="{6D606E0B-9974-4D98-BCC3-BCAF0A4EF481}"/>
                </a:ext>
              </a:extLst>
            </p:cNvPr>
            <p:cNvCxnSpPr>
              <a:cxnSpLocks/>
            </p:cNvCxnSpPr>
            <p:nvPr/>
          </p:nvCxnSpPr>
          <p:spPr>
            <a:xfrm>
              <a:off x="8523864" y="378944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6" name="Grafik 155">
              <a:extLst>
                <a:ext uri="{FF2B5EF4-FFF2-40B4-BE49-F238E27FC236}">
                  <a16:creationId xmlns:a16="http://schemas.microsoft.com/office/drawing/2014/main" id="{F0CDDBA1-91E3-4D11-8C52-37EFD0BAEDC4}"/>
                </a:ext>
              </a:extLst>
            </p:cNvPr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100173" y="535900"/>
              <a:ext cx="598324" cy="122872"/>
            </a:xfrm>
            <a:prstGeom prst="rect">
              <a:avLst/>
            </a:prstGeom>
          </p:spPr>
        </p:pic>
        <p:sp>
          <p:nvSpPr>
            <p:cNvPr id="157" name="Rechteck 156">
              <a:extLst>
                <a:ext uri="{FF2B5EF4-FFF2-40B4-BE49-F238E27FC236}">
                  <a16:creationId xmlns:a16="http://schemas.microsoft.com/office/drawing/2014/main" id="{C3FC449C-F3F4-4A25-A79C-21AB70FF9BB1}"/>
                </a:ext>
              </a:extLst>
            </p:cNvPr>
            <p:cNvSpPr/>
            <p:nvPr/>
          </p:nvSpPr>
          <p:spPr>
            <a:xfrm>
              <a:off x="9508693" y="-134746"/>
              <a:ext cx="36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hteck 157">
              <a:extLst>
                <a:ext uri="{FF2B5EF4-FFF2-40B4-BE49-F238E27FC236}">
                  <a16:creationId xmlns:a16="http://schemas.microsoft.com/office/drawing/2014/main" id="{22674579-0696-416C-B59B-C5971178C9B2}"/>
                </a:ext>
              </a:extLst>
            </p:cNvPr>
            <p:cNvSpPr/>
            <p:nvPr/>
          </p:nvSpPr>
          <p:spPr>
            <a:xfrm rot="5400000">
              <a:off x="10472429" y="355493"/>
              <a:ext cx="144000" cy="36000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9" name="Grafik 228">
              <a:extLst>
                <a:ext uri="{FF2B5EF4-FFF2-40B4-BE49-F238E27FC236}">
                  <a16:creationId xmlns:a16="http://schemas.microsoft.com/office/drawing/2014/main" id="{617480A2-2A6A-4669-A8CB-D5F0064BC3CF}"/>
                </a:ext>
              </a:extLst>
            </p:cNvPr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188744" y="160053"/>
              <a:ext cx="477081" cy="124971"/>
            </a:xfrm>
            <a:prstGeom prst="rect">
              <a:avLst/>
            </a:prstGeom>
          </p:spPr>
        </p:pic>
        <p:pic>
          <p:nvPicPr>
            <p:cNvPr id="164" name="Grafik 163">
              <a:extLst>
                <a:ext uri="{FF2B5EF4-FFF2-40B4-BE49-F238E27FC236}">
                  <a16:creationId xmlns:a16="http://schemas.microsoft.com/office/drawing/2014/main" id="{AA30EAB2-1C58-4B58-9ECC-8FCC7F73AD02}"/>
                </a:ext>
              </a:extLst>
            </p:cNvPr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732652" y="169655"/>
              <a:ext cx="390884" cy="120699"/>
            </a:xfrm>
            <a:prstGeom prst="rect">
              <a:avLst/>
            </a:prstGeom>
          </p:spPr>
        </p:pic>
        <p:sp>
          <p:nvSpPr>
            <p:cNvPr id="166" name="Rechteck 165">
              <a:extLst>
                <a:ext uri="{FF2B5EF4-FFF2-40B4-BE49-F238E27FC236}">
                  <a16:creationId xmlns:a16="http://schemas.microsoft.com/office/drawing/2014/main" id="{EBDFD6BD-54BF-4E0A-BC24-EF60ACF041E8}"/>
                </a:ext>
              </a:extLst>
            </p:cNvPr>
            <p:cNvSpPr/>
            <p:nvPr/>
          </p:nvSpPr>
          <p:spPr>
            <a:xfrm rot="5400000">
              <a:off x="11014251" y="355493"/>
              <a:ext cx="72000" cy="36000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5" name="Gerade Verbindung mit Pfeil 214">
              <a:extLst>
                <a:ext uri="{FF2B5EF4-FFF2-40B4-BE49-F238E27FC236}">
                  <a16:creationId xmlns:a16="http://schemas.microsoft.com/office/drawing/2014/main" id="{86E59C0F-6564-4018-9E1E-764E2CF920B6}"/>
                </a:ext>
              </a:extLst>
            </p:cNvPr>
            <p:cNvCxnSpPr>
              <a:cxnSpLocks/>
            </p:cNvCxnSpPr>
            <p:nvPr/>
          </p:nvCxnSpPr>
          <p:spPr>
            <a:xfrm>
              <a:off x="9644955" y="381903"/>
              <a:ext cx="144000" cy="0"/>
            </a:xfrm>
            <a:prstGeom prst="straightConnector1">
              <a:avLst/>
            </a:prstGeom>
            <a:ln w="25400">
              <a:solidFill>
                <a:srgbClr val="9FFD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Gerade Verbindung mit Pfeil 216">
              <a:extLst>
                <a:ext uri="{FF2B5EF4-FFF2-40B4-BE49-F238E27FC236}">
                  <a16:creationId xmlns:a16="http://schemas.microsoft.com/office/drawing/2014/main" id="{AB74274A-E912-4670-935F-5E20C85352E2}"/>
                </a:ext>
              </a:extLst>
            </p:cNvPr>
            <p:cNvCxnSpPr>
              <a:cxnSpLocks/>
            </p:cNvCxnSpPr>
            <p:nvPr/>
          </p:nvCxnSpPr>
          <p:spPr>
            <a:xfrm>
              <a:off x="9100789" y="381903"/>
              <a:ext cx="144000" cy="0"/>
            </a:xfrm>
            <a:prstGeom prst="straightConnector1">
              <a:avLst/>
            </a:prstGeom>
            <a:ln w="25400">
              <a:solidFill>
                <a:srgbClr val="9FFD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Gerade Verbindung mit Pfeil 221">
              <a:extLst>
                <a:ext uri="{FF2B5EF4-FFF2-40B4-BE49-F238E27FC236}">
                  <a16:creationId xmlns:a16="http://schemas.microsoft.com/office/drawing/2014/main" id="{5DE67084-B0F7-4BDA-B7AA-522E28FB582D}"/>
                </a:ext>
              </a:extLst>
            </p:cNvPr>
            <p:cNvCxnSpPr>
              <a:cxnSpLocks/>
            </p:cNvCxnSpPr>
            <p:nvPr/>
          </p:nvCxnSpPr>
          <p:spPr>
            <a:xfrm>
              <a:off x="10170464" y="363549"/>
              <a:ext cx="144000" cy="0"/>
            </a:xfrm>
            <a:prstGeom prst="straightConnector1">
              <a:avLst/>
            </a:prstGeom>
            <a:ln w="25400">
              <a:solidFill>
                <a:srgbClr val="FFDB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Rechteck 223">
              <a:extLst>
                <a:ext uri="{FF2B5EF4-FFF2-40B4-BE49-F238E27FC236}">
                  <a16:creationId xmlns:a16="http://schemas.microsoft.com/office/drawing/2014/main" id="{A79D73F8-90E0-4B90-9B17-4BFF9681F24A}"/>
                </a:ext>
              </a:extLst>
            </p:cNvPr>
            <p:cNvSpPr/>
            <p:nvPr/>
          </p:nvSpPr>
          <p:spPr>
            <a:xfrm>
              <a:off x="10026561" y="111340"/>
              <a:ext cx="36000" cy="504000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7" name="Grafik 226">
              <a:extLst>
                <a:ext uri="{FF2B5EF4-FFF2-40B4-BE49-F238E27FC236}">
                  <a16:creationId xmlns:a16="http://schemas.microsoft.com/office/drawing/2014/main" id="{8AC24711-42FC-4375-A984-EE6AABAB86D6}"/>
                </a:ext>
              </a:extLst>
            </p:cNvPr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27241" y="275432"/>
              <a:ext cx="594914" cy="123916"/>
            </a:xfrm>
            <a:prstGeom prst="rect">
              <a:avLst/>
            </a:prstGeom>
          </p:spPr>
        </p:pic>
        <p:cxnSp>
          <p:nvCxnSpPr>
            <p:cNvPr id="233" name="Gerade Verbindung mit Pfeil 232">
              <a:extLst>
                <a:ext uri="{FF2B5EF4-FFF2-40B4-BE49-F238E27FC236}">
                  <a16:creationId xmlns:a16="http://schemas.microsoft.com/office/drawing/2014/main" id="{B9EC0326-D212-49EA-A83D-C3106E735EC6}"/>
                </a:ext>
              </a:extLst>
            </p:cNvPr>
            <p:cNvCxnSpPr>
              <a:cxnSpLocks/>
            </p:cNvCxnSpPr>
            <p:nvPr/>
          </p:nvCxnSpPr>
          <p:spPr>
            <a:xfrm>
              <a:off x="10655875" y="373493"/>
              <a:ext cx="144000" cy="0"/>
            </a:xfrm>
            <a:prstGeom prst="straightConnector1">
              <a:avLst/>
            </a:prstGeom>
            <a:ln w="25400">
              <a:solidFill>
                <a:srgbClr val="9FFD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50218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7876734" y="189954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8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9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1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2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3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-3855645" y="457475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0950012-9F0B-4916-9838-53756F574479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</a:t>
            </a:r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900E05-9228-466B-A7A2-F76424C724C3}"/>
              </a:ext>
            </a:extLst>
          </p:cNvPr>
          <p:cNvGrpSpPr/>
          <p:nvPr/>
        </p:nvGrpSpPr>
        <p:grpSpPr>
          <a:xfrm>
            <a:off x="1651246" y="710215"/>
            <a:ext cx="7714693" cy="5282212"/>
            <a:chOff x="1651246" y="710215"/>
            <a:chExt cx="7714693" cy="528221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4ACE6B1-C28B-4023-90F1-64A1BB8F557A}"/>
                </a:ext>
              </a:extLst>
            </p:cNvPr>
            <p:cNvSpPr/>
            <p:nvPr/>
          </p:nvSpPr>
          <p:spPr>
            <a:xfrm flipH="1">
              <a:off x="1651246" y="710215"/>
              <a:ext cx="7714693" cy="5282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A160682-8FF9-4685-A448-D88634F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90"/>
            <a:stretch/>
          </p:blipFill>
          <p:spPr>
            <a:xfrm>
              <a:off x="2134339" y="1004333"/>
              <a:ext cx="6858000" cy="4849334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10AA848-EE07-4E02-A86A-4D9DFD85372C}"/>
                </a:ext>
              </a:extLst>
            </p:cNvPr>
            <p:cNvSpPr/>
            <p:nvPr/>
          </p:nvSpPr>
          <p:spPr>
            <a:xfrm>
              <a:off x="2390839" y="4086379"/>
              <a:ext cx="3042294" cy="1767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D25C0F0-A01C-4635-9552-989F024C7E01}"/>
                </a:ext>
              </a:extLst>
            </p:cNvPr>
            <p:cNvSpPr/>
            <p:nvPr/>
          </p:nvSpPr>
          <p:spPr>
            <a:xfrm>
              <a:off x="2269909" y="1087359"/>
              <a:ext cx="1298914" cy="389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C5156F5-0ACC-4AE7-B66E-8B865D08A4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39" y="1087359"/>
              <a:ext cx="1060281" cy="13616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EE09F93-7C31-4BA5-A106-EFA3936EAA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990" y="1281591"/>
              <a:ext cx="820978" cy="132748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6791329-8583-4271-A6E9-40EC5661DF1D}"/>
                </a:ext>
              </a:extLst>
            </p:cNvPr>
            <p:cNvSpPr/>
            <p:nvPr/>
          </p:nvSpPr>
          <p:spPr>
            <a:xfrm>
              <a:off x="4467394" y="1281591"/>
              <a:ext cx="1072272" cy="227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14CC3-04D1-4048-AC51-C9F32ECCCC6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589" y="1317038"/>
              <a:ext cx="426570" cy="137308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6AAA0F2-31BD-4EA4-AD00-649B45E5EC14}"/>
                </a:ext>
              </a:extLst>
            </p:cNvPr>
            <p:cNvSpPr/>
            <p:nvPr/>
          </p:nvSpPr>
          <p:spPr>
            <a:xfrm>
              <a:off x="5295159" y="3841265"/>
              <a:ext cx="799438" cy="245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803A066-AF61-42A4-ACB7-8E0D389193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185" y="3896140"/>
              <a:ext cx="627385" cy="135363"/>
            </a:xfrm>
            <a:prstGeom prst="rect">
              <a:avLst/>
            </a:prstGeom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4AE3CA-D98F-4EED-9D02-ACB764C37DA0}"/>
                </a:ext>
              </a:extLst>
            </p:cNvPr>
            <p:cNvGrpSpPr/>
            <p:nvPr/>
          </p:nvGrpSpPr>
          <p:grpSpPr>
            <a:xfrm>
              <a:off x="7825095" y="4796467"/>
              <a:ext cx="1365097" cy="707516"/>
              <a:chOff x="7825095" y="4796467"/>
              <a:chExt cx="1365097" cy="70751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DC92DFB-530F-4ED4-9879-ACEFBC9C1EF5}"/>
                  </a:ext>
                </a:extLst>
              </p:cNvPr>
              <p:cNvSpPr/>
              <p:nvPr/>
            </p:nvSpPr>
            <p:spPr>
              <a:xfrm>
                <a:off x="7825095" y="4796467"/>
                <a:ext cx="1167244" cy="707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B8C63C29-F8F4-4929-A652-5BBA873D6C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796467"/>
                <a:ext cx="779143" cy="136798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BCD4FF5D-BAEC-4FF3-B88B-5349A20BD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998731"/>
                <a:ext cx="1225076" cy="194558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9EC0550B-D3F5-4447-9446-4A36894E79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410" y="5248342"/>
                <a:ext cx="1177782" cy="195720"/>
              </a:xfrm>
              <a:prstGeom prst="rect">
                <a:avLst/>
              </a:prstGeom>
            </p:spPr>
          </p:pic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B4D9517-40A6-466F-80DA-01B9CB41E0D1}"/>
                </a:ext>
              </a:extLst>
            </p:cNvPr>
            <p:cNvGrpSpPr/>
            <p:nvPr/>
          </p:nvGrpSpPr>
          <p:grpSpPr>
            <a:xfrm>
              <a:off x="7739068" y="3963821"/>
              <a:ext cx="934415" cy="245115"/>
              <a:chOff x="7739068" y="3963821"/>
              <a:chExt cx="934415" cy="245115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5E8593C-5382-4950-B361-A6049109D594}"/>
                  </a:ext>
                </a:extLst>
              </p:cNvPr>
              <p:cNvSpPr/>
              <p:nvPr/>
            </p:nvSpPr>
            <p:spPr>
              <a:xfrm>
                <a:off x="7739068" y="3963821"/>
                <a:ext cx="934415" cy="245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8C1F0552-55F5-4FDA-A7D2-C515E1A442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095" y="3963821"/>
                <a:ext cx="783005" cy="176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18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01849331-5017-4B7F-9A98-0BB4DD86BA0E}"/>
              </a:ext>
            </a:extLst>
          </p:cNvPr>
          <p:cNvGrpSpPr/>
          <p:nvPr/>
        </p:nvGrpSpPr>
        <p:grpSpPr>
          <a:xfrm>
            <a:off x="-5185245" y="-2484789"/>
            <a:ext cx="15808636" cy="11163042"/>
            <a:chOff x="-1433862" y="-2039312"/>
            <a:chExt cx="15808636" cy="11163042"/>
          </a:xfrm>
        </p:grpSpPr>
        <p:sp>
          <p:nvSpPr>
            <p:cNvPr id="140" name="Rechteck: abgerundete Ecken 139">
              <a:extLst>
                <a:ext uri="{FF2B5EF4-FFF2-40B4-BE49-F238E27FC236}">
                  <a16:creationId xmlns:a16="http://schemas.microsoft.com/office/drawing/2014/main" id="{4B5E2580-8A41-46B8-9E52-62D1438EF33A}"/>
                </a:ext>
              </a:extLst>
            </p:cNvPr>
            <p:cNvSpPr/>
            <p:nvPr/>
          </p:nvSpPr>
          <p:spPr>
            <a:xfrm>
              <a:off x="8728047" y="4901478"/>
              <a:ext cx="3223483" cy="3233691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D72A37B-460A-4595-A93D-AFCB88547A8E}"/>
                </a:ext>
              </a:extLst>
            </p:cNvPr>
            <p:cNvSpPr txBox="1"/>
            <p:nvPr/>
          </p:nvSpPr>
          <p:spPr>
            <a:xfrm>
              <a:off x="1407510" y="-801852"/>
              <a:ext cx="2370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imgs</a:t>
              </a:r>
              <a:r>
                <a:rPr lang="de-DE" sz="2000" dirty="0"/>
                <a:t> = </a:t>
              </a:r>
              <a:r>
                <a:rPr lang="de-DE" sz="2000" dirty="0" err="1"/>
                <a:t>torch</a:t>
              </a:r>
              <a:r>
                <a:rPr lang="de-DE" sz="2000" dirty="0"/>
                <a:t>::Tensor</a:t>
              </a:r>
              <a:endParaRPr lang="en-GB" sz="20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2D52DE2-C08E-4D24-9E70-3B1D1793E4C4}"/>
                </a:ext>
              </a:extLst>
            </p:cNvPr>
            <p:cNvSpPr txBox="1"/>
            <p:nvPr/>
          </p:nvSpPr>
          <p:spPr>
            <a:xfrm>
              <a:off x="767891" y="635675"/>
              <a:ext cx="40204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imgs</a:t>
              </a:r>
              <a:r>
                <a:rPr lang="de-DE" sz="2000" dirty="0"/>
                <a:t> = </a:t>
              </a:r>
              <a:r>
                <a:rPr lang="de-DE" sz="2000" dirty="0" err="1"/>
                <a:t>std</a:t>
              </a:r>
              <a:r>
                <a:rPr lang="de-DE" sz="2000" dirty="0"/>
                <a:t>::</a:t>
              </a:r>
              <a:r>
                <a:rPr lang="de-DE" sz="2000" dirty="0" err="1"/>
                <a:t>vector</a:t>
              </a:r>
              <a:r>
                <a:rPr lang="de-DE" sz="2000" dirty="0"/>
                <a:t>&lt;</a:t>
              </a:r>
              <a:r>
                <a:rPr lang="de-DE" sz="2000" dirty="0" err="1"/>
                <a:t>torch</a:t>
              </a:r>
              <a:r>
                <a:rPr lang="de-DE" sz="2000" dirty="0"/>
                <a:t>::</a:t>
              </a:r>
              <a:r>
                <a:rPr lang="de-DE" sz="2000" dirty="0" err="1"/>
                <a:t>jit</a:t>
              </a:r>
              <a:r>
                <a:rPr lang="de-DE" sz="2000" dirty="0"/>
                <a:t>::</a:t>
              </a:r>
              <a:r>
                <a:rPr lang="de-DE" sz="2000" dirty="0" err="1"/>
                <a:t>IValue</a:t>
              </a:r>
              <a:r>
                <a:rPr lang="de-DE" sz="2000" dirty="0"/>
                <a:t>&gt;</a:t>
              </a:r>
              <a:endParaRPr lang="en-GB" sz="20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14520D1-D725-4B39-9B73-FCE7FD1E7679}"/>
                </a:ext>
              </a:extLst>
            </p:cNvPr>
            <p:cNvSpPr txBox="1"/>
            <p:nvPr/>
          </p:nvSpPr>
          <p:spPr>
            <a:xfrm>
              <a:off x="1501757" y="3017350"/>
              <a:ext cx="2165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vel</a:t>
              </a:r>
              <a:r>
                <a:rPr lang="de-DE" sz="2000" dirty="0"/>
                <a:t> = </a:t>
              </a:r>
              <a:r>
                <a:rPr lang="de-DE" sz="2000" dirty="0" err="1"/>
                <a:t>torch</a:t>
              </a:r>
              <a:r>
                <a:rPr lang="de-DE" sz="2000" dirty="0"/>
                <a:t>::Tensor</a:t>
              </a:r>
              <a:endParaRPr lang="en-GB" sz="20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C530C4-693B-4ABF-953C-4D2AE085F9FF}"/>
                </a:ext>
              </a:extLst>
            </p:cNvPr>
            <p:cNvSpPr txBox="1"/>
            <p:nvPr/>
          </p:nvSpPr>
          <p:spPr>
            <a:xfrm>
              <a:off x="1324533" y="4099375"/>
              <a:ext cx="25238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::Vector</a:t>
              </a:r>
              <a:endParaRPr lang="en-GB" sz="20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C9FC95A-9E13-42E2-81EE-1006EA3A6D49}"/>
                </a:ext>
              </a:extLst>
            </p:cNvPr>
            <p:cNvSpPr txBox="1"/>
            <p:nvPr/>
          </p:nvSpPr>
          <p:spPr>
            <a:xfrm>
              <a:off x="3003892" y="4861058"/>
              <a:ext cx="23953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::eigen::</a:t>
              </a:r>
              <a:r>
                <a:rPr lang="de-DE" sz="2000" dirty="0" err="1"/>
                <a:t>toEigen</a:t>
              </a:r>
              <a:endParaRPr lang="en-GB" sz="20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F49B4E61-A0D3-45E5-AE56-2B1FBE21E18F}"/>
                </a:ext>
              </a:extLst>
            </p:cNvPr>
            <p:cNvSpPr txBox="1"/>
            <p:nvPr/>
          </p:nvSpPr>
          <p:spPr>
            <a:xfrm>
              <a:off x="1413946" y="5313603"/>
              <a:ext cx="2357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vel</a:t>
              </a:r>
              <a:r>
                <a:rPr lang="de-DE" sz="2000" dirty="0"/>
                <a:t> = Eigen::Vector3d</a:t>
              </a:r>
              <a:endParaRPr lang="en-GB" sz="20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4B7526B0-A63D-413E-8F30-9F2F5C09A62A}"/>
                </a:ext>
              </a:extLst>
            </p:cNvPr>
            <p:cNvSpPr txBox="1"/>
            <p:nvPr/>
          </p:nvSpPr>
          <p:spPr>
            <a:xfrm>
              <a:off x="3861248" y="6230398"/>
              <a:ext cx="220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q = Eigen::</a:t>
              </a:r>
              <a:r>
                <a:rPr lang="de-DE" sz="2000" dirty="0" err="1"/>
                <a:t>MatrixXd</a:t>
              </a:r>
              <a:endParaRPr lang="en-GB" sz="20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40D7457-728A-489E-A5F8-D99545A056F4}"/>
                </a:ext>
              </a:extLst>
            </p:cNvPr>
            <p:cNvSpPr txBox="1"/>
            <p:nvPr/>
          </p:nvSpPr>
          <p:spPr>
            <a:xfrm>
              <a:off x="6635869" y="6236138"/>
              <a:ext cx="1955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::Vector</a:t>
              </a:r>
              <a:endParaRPr lang="en-GB" sz="20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94EDF89-374A-4D2D-A8CC-C6A9400DD1E4}"/>
                </a:ext>
              </a:extLst>
            </p:cNvPr>
            <p:cNvSpPr txBox="1"/>
            <p:nvPr/>
          </p:nvSpPr>
          <p:spPr>
            <a:xfrm>
              <a:off x="6632172" y="6666142"/>
              <a:ext cx="1980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::Matrix</a:t>
              </a:r>
              <a:endParaRPr lang="en-GB" sz="2000" dirty="0"/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628B2D6A-CC58-431B-A201-138270490320}"/>
                </a:ext>
              </a:extLst>
            </p:cNvPr>
            <p:cNvGrpSpPr/>
            <p:nvPr/>
          </p:nvGrpSpPr>
          <p:grpSpPr>
            <a:xfrm>
              <a:off x="1621308" y="6152976"/>
              <a:ext cx="1926455" cy="1023151"/>
              <a:chOff x="5986400" y="3192708"/>
              <a:chExt cx="1926455" cy="1023151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F8011856-7F38-4957-9102-951BE8A2656C}"/>
                  </a:ext>
                </a:extLst>
              </p:cNvPr>
              <p:cNvSpPr/>
              <p:nvPr/>
            </p:nvSpPr>
            <p:spPr>
              <a:xfrm>
                <a:off x="5986400" y="319270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39" name="Grafik 38">
                <a:extLst>
                  <a:ext uri="{FF2B5EF4-FFF2-40B4-BE49-F238E27FC236}">
                    <a16:creationId xmlns:a16="http://schemas.microsoft.com/office/drawing/2014/main" id="{D3469088-EB6B-4D31-B442-3A43BAA1A5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2216" y="343968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39AD61A6-27ED-4455-847D-78FE9FFFC54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5281" y="3777085"/>
                <a:ext cx="1220137" cy="197578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FAC44A18-9AA4-448E-B40C-B12CD395C91F}"/>
                </a:ext>
              </a:extLst>
            </p:cNvPr>
            <p:cNvGrpSpPr/>
            <p:nvPr/>
          </p:nvGrpSpPr>
          <p:grpSpPr>
            <a:xfrm>
              <a:off x="9043664" y="5091361"/>
              <a:ext cx="2672274" cy="2788387"/>
              <a:chOff x="5421172" y="3005677"/>
              <a:chExt cx="3508673" cy="337439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68A5159-993C-407A-9622-7F0C43BA6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62952" y="3100819"/>
                <a:ext cx="1303002" cy="2937302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066FA703-E2DC-4D1D-AA0A-88F3774669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68" t="16051" r="36108" b="14066"/>
              <a:stretch/>
            </p:blipFill>
            <p:spPr>
              <a:xfrm>
                <a:off x="7263676" y="3005677"/>
                <a:ext cx="1600919" cy="3111516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1805B5F4-A00C-44AA-9F4C-C13C623D61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1172" y="6176695"/>
                <a:ext cx="1386562" cy="20338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0FAE24D0-49BB-4891-9909-DE536DA40E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8508" y="6176695"/>
                <a:ext cx="1741337" cy="203380"/>
              </a:xfrm>
              <a:prstGeom prst="rect">
                <a:avLst/>
              </a:prstGeom>
            </p:spPr>
          </p:pic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BCE1CDA7-F7F1-4CD1-8CF8-ABEF19EA2BF8}"/>
                </a:ext>
              </a:extLst>
            </p:cNvPr>
            <p:cNvSpPr txBox="1"/>
            <p:nvPr/>
          </p:nvSpPr>
          <p:spPr>
            <a:xfrm>
              <a:off x="5174960" y="-1214675"/>
              <a:ext cx="1276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torch</a:t>
              </a:r>
              <a:r>
                <a:rPr lang="de-DE" sz="2000" dirty="0"/>
                <a:t>::</a:t>
              </a:r>
              <a:r>
                <a:rPr lang="de-DE" sz="2000" dirty="0" err="1"/>
                <a:t>cat</a:t>
              </a:r>
              <a:endParaRPr lang="en-GB" sz="20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C727EF0-F924-4C52-922A-3A9EF4BA48CC}"/>
                </a:ext>
              </a:extLst>
            </p:cNvPr>
            <p:cNvSpPr txBox="1"/>
            <p:nvPr/>
          </p:nvSpPr>
          <p:spPr>
            <a:xfrm>
              <a:off x="4863360" y="5768303"/>
              <a:ext cx="1808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Eigen::</a:t>
              </a:r>
              <a:r>
                <a:rPr lang="de-DE" sz="2000" dirty="0" err="1"/>
                <a:t>Map</a:t>
              </a:r>
              <a:r>
                <a:rPr lang="de-DE" sz="2000" dirty="0"/>
                <a:t>&lt;&gt;</a:t>
              </a:r>
              <a:endParaRPr lang="en-GB" sz="2000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76E77B24-A886-4DE0-B183-E5F3ADCBF43E}"/>
                </a:ext>
              </a:extLst>
            </p:cNvPr>
            <p:cNvSpPr txBox="1"/>
            <p:nvPr/>
          </p:nvSpPr>
          <p:spPr>
            <a:xfrm>
              <a:off x="4251738" y="7113279"/>
              <a:ext cx="2447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::eigen::</a:t>
              </a:r>
              <a:r>
                <a:rPr lang="de-DE" sz="2000" dirty="0" err="1"/>
                <a:t>toEigen</a:t>
              </a:r>
              <a:endParaRPr lang="en-GB" sz="20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35CC412A-712A-4D35-ACEB-7FC42342C1BA}"/>
                </a:ext>
              </a:extLst>
            </p:cNvPr>
            <p:cNvSpPr txBox="1"/>
            <p:nvPr/>
          </p:nvSpPr>
          <p:spPr>
            <a:xfrm>
              <a:off x="2836483" y="127181"/>
              <a:ext cx="2694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std</a:t>
              </a:r>
              <a:r>
                <a:rPr lang="de-DE" sz="2000" dirty="0"/>
                <a:t>::</a:t>
              </a:r>
              <a:r>
                <a:rPr lang="de-DE" sz="2000" dirty="0" err="1"/>
                <a:t>vector</a:t>
              </a:r>
              <a:r>
                <a:rPr lang="de-DE" sz="2000" dirty="0"/>
                <a:t>::</a:t>
              </a:r>
              <a:r>
                <a:rPr lang="de-DE" sz="2000" dirty="0" err="1"/>
                <a:t>push_back</a:t>
              </a:r>
              <a:endParaRPr lang="en-GB" sz="20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AA8461E-ACA8-44EB-8941-FE0DD44C83C1}"/>
                </a:ext>
              </a:extLst>
            </p:cNvPr>
            <p:cNvSpPr txBox="1"/>
            <p:nvPr/>
          </p:nvSpPr>
          <p:spPr>
            <a:xfrm>
              <a:off x="3861248" y="6669661"/>
              <a:ext cx="220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c = Eigen::Vector3d</a:t>
              </a:r>
              <a:endParaRPr lang="en-GB" sz="2000" dirty="0"/>
            </a:p>
          </p:txBody>
        </p: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20A4D56E-9563-428D-87E5-0F2B3191F1D4}"/>
                </a:ext>
              </a:extLst>
            </p:cNvPr>
            <p:cNvGrpSpPr/>
            <p:nvPr/>
          </p:nvGrpSpPr>
          <p:grpSpPr>
            <a:xfrm>
              <a:off x="6247476" y="-814565"/>
              <a:ext cx="6177100" cy="5386854"/>
              <a:chOff x="7593286" y="-814565"/>
              <a:chExt cx="6177100" cy="5386854"/>
            </a:xfrm>
          </p:grpSpPr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DDFD712-29AA-430B-B324-C8A1D5C3491B}"/>
                  </a:ext>
                </a:extLst>
              </p:cNvPr>
              <p:cNvSpPr txBox="1"/>
              <p:nvPr/>
            </p:nvSpPr>
            <p:spPr>
              <a:xfrm>
                <a:off x="8830263" y="4172179"/>
                <a:ext cx="49401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ImageOf</a:t>
                </a:r>
                <a:r>
                  <a:rPr lang="de-DE" sz="2000" dirty="0"/>
                  <a:t>&lt;</a:t>
                </a:r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PixelRgb</a:t>
                </a:r>
                <a:r>
                  <a:rPr lang="de-DE" sz="2000" dirty="0"/>
                  <a:t>&gt;</a:t>
                </a:r>
                <a:endParaRPr lang="en-GB" sz="2000" dirty="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BAC1796-50FE-4FE4-9207-5D087BF458FE}"/>
                  </a:ext>
                </a:extLst>
              </p:cNvPr>
              <p:cNvSpPr txBox="1"/>
              <p:nvPr/>
            </p:nvSpPr>
            <p:spPr>
              <a:xfrm>
                <a:off x="10268232" y="2117853"/>
                <a:ext cx="1636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cv::Mat</a:t>
                </a:r>
                <a:endParaRPr lang="en-GB" sz="2000" dirty="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B87EABF-C130-4723-8575-C9394B238CB5}"/>
                  </a:ext>
                </a:extLst>
              </p:cNvPr>
              <p:cNvSpPr txBox="1"/>
              <p:nvPr/>
            </p:nvSpPr>
            <p:spPr>
              <a:xfrm>
                <a:off x="9968221" y="41110"/>
                <a:ext cx="22366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</a:t>
                </a:r>
                <a:r>
                  <a:rPr lang="de-DE" sz="2000" dirty="0" err="1"/>
                  <a:t>torch</a:t>
                </a:r>
                <a:r>
                  <a:rPr lang="de-DE" sz="2000" dirty="0"/>
                  <a:t>::Tensor</a:t>
                </a:r>
                <a:endParaRPr lang="en-GB" sz="2000" dirty="0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5DAB29EF-0DF6-47FC-ABA4-50AFB10E7E6D}"/>
                  </a:ext>
                </a:extLst>
              </p:cNvPr>
              <p:cNvSpPr txBox="1"/>
              <p:nvPr/>
            </p:nvSpPr>
            <p:spPr>
              <a:xfrm>
                <a:off x="8331857" y="394349"/>
                <a:ext cx="20456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torch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from_blob</a:t>
                </a:r>
                <a:endParaRPr lang="en-GB" sz="2000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D53B213-8A38-449F-B9D1-6C83CCB2005B}"/>
                  </a:ext>
                </a:extLst>
              </p:cNvPr>
              <p:cNvSpPr txBox="1"/>
              <p:nvPr/>
            </p:nvSpPr>
            <p:spPr>
              <a:xfrm>
                <a:off x="9228375" y="-814565"/>
                <a:ext cx="37162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imgs</a:t>
                </a:r>
                <a:r>
                  <a:rPr lang="de-DE" sz="2000" dirty="0"/>
                  <a:t> = </a:t>
                </a:r>
                <a:r>
                  <a:rPr lang="de-DE" sz="2000" dirty="0" err="1"/>
                  <a:t>std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vector</a:t>
                </a:r>
                <a:r>
                  <a:rPr lang="de-DE" sz="2000" dirty="0"/>
                  <a:t>&lt;</a:t>
                </a:r>
                <a:r>
                  <a:rPr lang="de-DE" sz="2000" dirty="0" err="1"/>
                  <a:t>torch</a:t>
                </a:r>
                <a:r>
                  <a:rPr lang="de-DE" sz="2000" dirty="0"/>
                  <a:t>::Tensor&gt;</a:t>
                </a:r>
                <a:endParaRPr lang="en-GB" sz="2000" dirty="0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32641625-0EFC-4139-B2A9-C22D1C1A4C98}"/>
                  </a:ext>
                </a:extLst>
              </p:cNvPr>
              <p:cNvSpPr txBox="1"/>
              <p:nvPr/>
            </p:nvSpPr>
            <p:spPr>
              <a:xfrm>
                <a:off x="8441133" y="2498169"/>
                <a:ext cx="1827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/>
                  <a:t>cv::</a:t>
                </a:r>
                <a:r>
                  <a:rPr lang="de-DE" sz="2000" dirty="0" err="1"/>
                  <a:t>cvarrToMat</a:t>
                </a:r>
                <a:endParaRPr lang="en-GB" sz="2000" dirty="0"/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7E4BB173-0DC4-4630-B12E-8389AEC93D32}"/>
                  </a:ext>
                </a:extLst>
              </p:cNvPr>
              <p:cNvSpPr txBox="1"/>
              <p:nvPr/>
            </p:nvSpPr>
            <p:spPr>
              <a:xfrm>
                <a:off x="8069611" y="-389926"/>
                <a:ext cx="2694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std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vector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push_back</a:t>
                </a:r>
                <a:endParaRPr lang="en-GB" sz="2000" dirty="0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07F726A-0AB4-438F-AF9C-67A534E638AC}"/>
                  </a:ext>
                </a:extLst>
              </p:cNvPr>
              <p:cNvSpPr txBox="1"/>
              <p:nvPr/>
            </p:nvSpPr>
            <p:spPr>
              <a:xfrm>
                <a:off x="7593286" y="3309930"/>
                <a:ext cx="3522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::Image::</a:t>
                </a:r>
                <a:r>
                  <a:rPr lang="de-DE" sz="2000" dirty="0" err="1"/>
                  <a:t>getIplImage</a:t>
                </a:r>
                <a:endParaRPr lang="en-GB" sz="2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F14041DA-FC9F-4852-B9E3-A63CBADC5FD6}"/>
                  </a:ext>
                </a:extLst>
              </p:cNvPr>
              <p:cNvSpPr txBox="1"/>
              <p:nvPr/>
            </p:nvSpPr>
            <p:spPr>
              <a:xfrm>
                <a:off x="10268232" y="2875776"/>
                <a:ext cx="1636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cv::</a:t>
                </a:r>
                <a:r>
                  <a:rPr lang="de-DE" sz="2000" dirty="0" err="1"/>
                  <a:t>Arr</a:t>
                </a:r>
                <a:endParaRPr lang="en-GB" sz="2000" dirty="0"/>
              </a:p>
            </p:txBody>
          </p:sp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EDC058F5-1CD6-4627-9616-B2E912C719C0}"/>
                  </a:ext>
                </a:extLst>
              </p:cNvPr>
              <p:cNvGrpSpPr/>
              <p:nvPr/>
            </p:nvGrpSpPr>
            <p:grpSpPr>
              <a:xfrm>
                <a:off x="10123296" y="792394"/>
                <a:ext cx="1926455" cy="1023151"/>
                <a:chOff x="6530852" y="2079086"/>
                <a:chExt cx="1926455" cy="1023151"/>
              </a:xfrm>
            </p:grpSpPr>
            <p:sp>
              <p:nvSpPr>
                <p:cNvPr id="51" name="Rechteck: abgerundete Ecken 50">
                  <a:extLst>
                    <a:ext uri="{FF2B5EF4-FFF2-40B4-BE49-F238E27FC236}">
                      <a16:creationId xmlns:a16="http://schemas.microsoft.com/office/drawing/2014/main" id="{691752AA-D9BE-43E7-947A-E92A7000CD56}"/>
                    </a:ext>
                  </a:extLst>
                </p:cNvPr>
                <p:cNvSpPr/>
                <p:nvPr/>
              </p:nvSpPr>
              <p:spPr>
                <a:xfrm>
                  <a:off x="6530852" y="2079086"/>
                  <a:ext cx="1926455" cy="1023151"/>
                </a:xfrm>
                <a:prstGeom prst="roundRect">
                  <a:avLst/>
                </a:prstGeom>
                <a:solidFill>
                  <a:srgbClr val="25B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52" name="Grafik 51">
                  <a:extLst>
                    <a:ext uri="{FF2B5EF4-FFF2-40B4-BE49-F238E27FC236}">
                      <a16:creationId xmlns:a16="http://schemas.microsoft.com/office/drawing/2014/main" id="{342DFBAE-D4C7-4D92-96DC-9F9450E12B8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1597" y="2347533"/>
                  <a:ext cx="657165" cy="238288"/>
                </a:xfrm>
                <a:prstGeom prst="rect">
                  <a:avLst/>
                </a:prstGeom>
              </p:spPr>
            </p:pic>
            <p:pic>
              <p:nvPicPr>
                <p:cNvPr id="53" name="Grafik 52">
                  <a:extLst>
                    <a:ext uri="{FF2B5EF4-FFF2-40B4-BE49-F238E27FC236}">
                      <a16:creationId xmlns:a16="http://schemas.microsoft.com/office/drawing/2014/main" id="{517164BC-B9FE-4869-98B9-8214F60902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9608" y="2708780"/>
                  <a:ext cx="1161145" cy="236678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Grafik 53" descr="Kopf mit Zahnrädern">
              <a:extLst>
                <a:ext uri="{FF2B5EF4-FFF2-40B4-BE49-F238E27FC236}">
                  <a16:creationId xmlns:a16="http://schemas.microsoft.com/office/drawing/2014/main" id="{644A8FF6-E821-499C-B84B-9AB1E40CB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48505" y="1420786"/>
              <a:ext cx="1081596" cy="108159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B2D07DC8-5311-48D6-9CEC-14DF3DF5E21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400" y="2121538"/>
              <a:ext cx="1836595" cy="182025"/>
            </a:xfrm>
            <a:prstGeom prst="rect">
              <a:avLst/>
            </a:prstGeom>
          </p:spPr>
        </p:pic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194DC9A3-F734-4B4F-B862-EF7AC256B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9174" y="4648200"/>
              <a:ext cx="528" cy="461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A89E7EB-5753-4459-8071-E32E30E8BC45}"/>
                </a:ext>
              </a:extLst>
            </p:cNvPr>
            <p:cNvCxnSpPr>
              <a:cxnSpLocks/>
              <a:stCxn id="48" idx="0"/>
              <a:endCxn id="19" idx="2"/>
            </p:cNvCxnSpPr>
            <p:nvPr/>
          </p:nvCxnSpPr>
          <p:spPr>
            <a:xfrm flipH="1" flipV="1">
              <a:off x="9740715" y="2517963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DB258DED-2DF7-4AA2-9C57-01B43E739C62}"/>
                </a:ext>
              </a:extLst>
            </p:cNvPr>
            <p:cNvCxnSpPr>
              <a:cxnSpLocks/>
              <a:stCxn id="19" idx="0"/>
              <a:endCxn id="51" idx="2"/>
            </p:cNvCxnSpPr>
            <p:nvPr/>
          </p:nvCxnSpPr>
          <p:spPr>
            <a:xfrm flipH="1" flipV="1">
              <a:off x="9740714" y="1815545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7C5D4D1-78EB-4563-B561-A63FBCB9E1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40712" y="431335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4744746-7380-418C-86FD-FA49CD1BF1F7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V="1">
              <a:off x="9740713" y="-414455"/>
              <a:ext cx="0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3EB402E2-C7B8-4892-8D40-47D6BEC945D0}"/>
                </a:ext>
              </a:extLst>
            </p:cNvPr>
            <p:cNvCxnSpPr>
              <a:cxnSpLocks/>
              <a:stCxn id="22" idx="1"/>
              <a:endCxn id="29" idx="3"/>
            </p:cNvCxnSpPr>
            <p:nvPr/>
          </p:nvCxnSpPr>
          <p:spPr>
            <a:xfrm flipH="1">
              <a:off x="3777653" y="-614510"/>
              <a:ext cx="41049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EB9CBD84-149C-43EF-A7C3-C086C741FC3C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2592582" y="-401742"/>
              <a:ext cx="0" cy="9745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68A18C35-E641-4E8A-94F7-EB097273CD14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2589303" y="1072729"/>
              <a:ext cx="0" cy="348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F22A1A7C-64DC-42C3-97DA-C7AFBAE0D38F}"/>
                </a:ext>
              </a:extLst>
            </p:cNvPr>
            <p:cNvCxnSpPr>
              <a:cxnSpLocks/>
              <a:stCxn id="54" idx="2"/>
              <a:endCxn id="31" idx="0"/>
            </p:cNvCxnSpPr>
            <p:nvPr/>
          </p:nvCxnSpPr>
          <p:spPr>
            <a:xfrm flipH="1">
              <a:off x="2584535" y="2502382"/>
              <a:ext cx="4768" cy="5149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0D45847E-C4A0-43A7-BE2D-79A5C49FA00F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>
              <a:off x="2584535" y="3417460"/>
              <a:ext cx="1924" cy="6819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F28478A4-B4C0-4AA9-B0B4-28E0F6521435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2586459" y="4499485"/>
              <a:ext cx="0" cy="8141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1E6A7DE3-3575-4D7D-932D-4002655BDD9F}"/>
                </a:ext>
              </a:extLst>
            </p:cNvPr>
            <p:cNvCxnSpPr>
              <a:cxnSpLocks/>
              <a:stCxn id="34" idx="2"/>
              <a:endCxn id="38" idx="0"/>
            </p:cNvCxnSpPr>
            <p:nvPr/>
          </p:nvCxnSpPr>
          <p:spPr>
            <a:xfrm flipH="1">
              <a:off x="2584536" y="5713713"/>
              <a:ext cx="0" cy="4392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064F51A9-0B59-4FCD-A847-A46BF8794A2B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3547763" y="6423442"/>
              <a:ext cx="313485" cy="7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E2FC5191-F7AE-494C-908A-8F9E6B0E7479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3539662" y="6869716"/>
              <a:ext cx="32158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67EE3FA5-CFDA-4FA9-BF06-794B6EB438E1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6065713" y="6430453"/>
              <a:ext cx="570156" cy="5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0823E6BE-3EDC-4097-BA29-5E0D88E9BB94}"/>
                </a:ext>
              </a:extLst>
            </p:cNvPr>
            <p:cNvCxnSpPr>
              <a:cxnSpLocks/>
              <a:stCxn id="37" idx="1"/>
              <a:endCxn id="50" idx="3"/>
            </p:cNvCxnSpPr>
            <p:nvPr/>
          </p:nvCxnSpPr>
          <p:spPr>
            <a:xfrm flipH="1">
              <a:off x="6065713" y="6866197"/>
              <a:ext cx="566459" cy="35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2259B934-ACB1-46FB-87AF-34072C171424}"/>
                </a:ext>
              </a:extLst>
            </p:cNvPr>
            <p:cNvCxnSpPr>
              <a:cxnSpLocks/>
            </p:cNvCxnSpPr>
            <p:nvPr/>
          </p:nvCxnSpPr>
          <p:spPr>
            <a:xfrm>
              <a:off x="8525774" y="6416766"/>
              <a:ext cx="480636" cy="7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mit Pfeil 134">
              <a:extLst>
                <a:ext uri="{FF2B5EF4-FFF2-40B4-BE49-F238E27FC236}">
                  <a16:creationId xmlns:a16="http://schemas.microsoft.com/office/drawing/2014/main" id="{7DA88A14-B261-48C9-AB2E-426508C47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0971" y="6866197"/>
              <a:ext cx="47024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hteck: abgerundete Ecken 144">
              <a:extLst>
                <a:ext uri="{FF2B5EF4-FFF2-40B4-BE49-F238E27FC236}">
                  <a16:creationId xmlns:a16="http://schemas.microsoft.com/office/drawing/2014/main" id="{1655AD3A-A844-4968-B26F-BF480BD21B0A}"/>
                </a:ext>
              </a:extLst>
            </p:cNvPr>
            <p:cNvSpPr/>
            <p:nvPr/>
          </p:nvSpPr>
          <p:spPr>
            <a:xfrm>
              <a:off x="624847" y="-1472487"/>
              <a:ext cx="11326684" cy="5250507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CC2F31A8-8591-4A92-8334-449342F3976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H="1" flipV="1">
              <a:off x="9740716" y="3275886"/>
              <a:ext cx="0" cy="8599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616CA0DA-6AAB-4626-871E-4E664C9973C1}"/>
                </a:ext>
              </a:extLst>
            </p:cNvPr>
            <p:cNvSpPr/>
            <p:nvPr/>
          </p:nvSpPr>
          <p:spPr>
            <a:xfrm>
              <a:off x="624847" y="4715774"/>
              <a:ext cx="5839094" cy="3419395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9" name="Verbinder: gewinkelt 168">
              <a:extLst>
                <a:ext uri="{FF2B5EF4-FFF2-40B4-BE49-F238E27FC236}">
                  <a16:creationId xmlns:a16="http://schemas.microsoft.com/office/drawing/2014/main" id="{AE0E6E88-408B-4FC3-AC4B-8FFEDC15F27C}"/>
                </a:ext>
              </a:extLst>
            </p:cNvPr>
            <p:cNvCxnSpPr>
              <a:cxnSpLocks/>
              <a:stCxn id="145" idx="1"/>
              <a:endCxn id="154" idx="1"/>
            </p:cNvCxnSpPr>
            <p:nvPr/>
          </p:nvCxnSpPr>
          <p:spPr>
            <a:xfrm rot="10800000" flipV="1">
              <a:off x="624847" y="1152766"/>
              <a:ext cx="12700" cy="5272705"/>
            </a:xfrm>
            <a:prstGeom prst="bentConnector3">
              <a:avLst>
                <a:gd name="adj1" fmla="val 468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Verbinder: gewinkelt 186">
              <a:extLst>
                <a:ext uri="{FF2B5EF4-FFF2-40B4-BE49-F238E27FC236}">
                  <a16:creationId xmlns:a16="http://schemas.microsoft.com/office/drawing/2014/main" id="{D1AB75E2-77F6-4E99-B77A-49ED86A0C8A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945183" y="1179985"/>
              <a:ext cx="12700" cy="5272705"/>
            </a:xfrm>
            <a:prstGeom prst="bentConnector3">
              <a:avLst>
                <a:gd name="adj1" fmla="val -4600000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Verbinder: gewinkelt 189">
              <a:extLst>
                <a:ext uri="{FF2B5EF4-FFF2-40B4-BE49-F238E27FC236}">
                  <a16:creationId xmlns:a16="http://schemas.microsoft.com/office/drawing/2014/main" id="{6217797C-D9C9-47E1-9F8B-0687B4C8F3A5}"/>
                </a:ext>
              </a:extLst>
            </p:cNvPr>
            <p:cNvCxnSpPr>
              <a:cxnSpLocks/>
              <a:stCxn id="140" idx="2"/>
              <a:endCxn id="154" idx="2"/>
            </p:cNvCxnSpPr>
            <p:nvPr/>
          </p:nvCxnSpPr>
          <p:spPr>
            <a:xfrm rot="5400000">
              <a:off x="6942092" y="4737472"/>
              <a:ext cx="12700" cy="6795395"/>
            </a:xfrm>
            <a:prstGeom prst="bentConnector3">
              <a:avLst>
                <a:gd name="adj1" fmla="val 4440016"/>
              </a:avLst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" name="Grafik 193">
              <a:extLst>
                <a:ext uri="{FF2B5EF4-FFF2-40B4-BE49-F238E27FC236}">
                  <a16:creationId xmlns:a16="http://schemas.microsoft.com/office/drawing/2014/main" id="{8316C6DD-3C3D-4CD8-BE2B-A4D28A534E6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266125" y="3451635"/>
              <a:ext cx="1941915" cy="299393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D8961B4C-F342-4801-9E78-8D9A170F0EA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4525" y="8877156"/>
              <a:ext cx="2113789" cy="246574"/>
            </a:xfrm>
            <a:prstGeom prst="rect">
              <a:avLst/>
            </a:prstGeom>
          </p:spPr>
        </p:pic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87CF66BE-A198-4C5F-857E-0C793E3F71E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09" y="8291000"/>
              <a:ext cx="2822623" cy="303595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B7D7B257-D521-4E22-8723-6E33B2E0A9E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929078" y="3784456"/>
              <a:ext cx="2010818" cy="298338"/>
            </a:xfrm>
            <a:prstGeom prst="rect">
              <a:avLst/>
            </a:prstGeom>
          </p:spPr>
        </p:pic>
        <p:pic>
          <p:nvPicPr>
            <p:cNvPr id="202" name="Grafik 201">
              <a:extLst>
                <a:ext uri="{FF2B5EF4-FFF2-40B4-BE49-F238E27FC236}">
                  <a16:creationId xmlns:a16="http://schemas.microsoft.com/office/drawing/2014/main" id="{D0CAFEF7-FA5B-4660-B8FE-4449BF19BC1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314" y="-2039312"/>
              <a:ext cx="3919254" cy="360645"/>
            </a:xfrm>
            <a:prstGeom prst="rect">
              <a:avLst/>
            </a:prstGeom>
          </p:spPr>
        </p:pic>
        <p:pic>
          <p:nvPicPr>
            <p:cNvPr id="205" name="Grafik 204">
              <a:extLst>
                <a:ext uri="{FF2B5EF4-FFF2-40B4-BE49-F238E27FC236}">
                  <a16:creationId xmlns:a16="http://schemas.microsoft.com/office/drawing/2014/main" id="{815B17DA-82E1-4311-8DA6-7F257948C1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862" y="8297998"/>
              <a:ext cx="4563963" cy="289597"/>
            </a:xfrm>
            <a:prstGeom prst="rect">
              <a:avLst/>
            </a:prstGeom>
          </p:spPr>
        </p:pic>
        <p:pic>
          <p:nvPicPr>
            <p:cNvPr id="208" name="Grafik 207">
              <a:extLst>
                <a:ext uri="{FF2B5EF4-FFF2-40B4-BE49-F238E27FC236}">
                  <a16:creationId xmlns:a16="http://schemas.microsoft.com/office/drawing/2014/main" id="{43D789D1-9E40-4940-AED2-BB2C8C2F0D65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6660" y="8397142"/>
              <a:ext cx="3298114" cy="394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678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EA2DE7B-21AB-4DF3-87AE-E67588F1718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06798D-1139-4C70-8A05-0F61D543EC86}"/>
              </a:ext>
            </a:extLst>
          </p:cNvPr>
          <p:cNvGrpSpPr/>
          <p:nvPr/>
        </p:nvGrpSpPr>
        <p:grpSpPr>
          <a:xfrm>
            <a:off x="-2224064" y="1185421"/>
            <a:ext cx="14228947" cy="5255054"/>
            <a:chOff x="-2224064" y="1185421"/>
            <a:chExt cx="14228947" cy="525505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7329A04B-802E-4F16-9A09-95DED884B801}"/>
                </a:ext>
              </a:extLst>
            </p:cNvPr>
            <p:cNvGrpSpPr/>
            <p:nvPr/>
          </p:nvGrpSpPr>
          <p:grpSpPr>
            <a:xfrm>
              <a:off x="-679579" y="1684805"/>
              <a:ext cx="12684462" cy="4755670"/>
              <a:chOff x="-5003050" y="2388870"/>
              <a:chExt cx="12684462" cy="4755670"/>
            </a:xfrm>
          </p:grpSpPr>
          <p:pic>
            <p:nvPicPr>
              <p:cNvPr id="12" name="Grafik 11" descr="Ein Bild, das drinnen, Tisch, Person, sitzend enthält.&#10;&#10;Automatisch generierte Beschreibung">
                <a:extLst>
                  <a:ext uri="{FF2B5EF4-FFF2-40B4-BE49-F238E27FC236}">
                    <a16:creationId xmlns:a16="http://schemas.microsoft.com/office/drawing/2014/main" id="{B992F7A0-081C-4BE2-8FFE-0A7242B12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4" name="Grafik 13" descr="Ein Bild, das drinnen, Tisch, Person, Computer enthält.&#10;&#10;Automatisch generierte Beschreibung">
                <a:extLst>
                  <a:ext uri="{FF2B5EF4-FFF2-40B4-BE49-F238E27FC236}">
                    <a16:creationId xmlns:a16="http://schemas.microsoft.com/office/drawing/2014/main" id="{9523A00C-E905-45E6-868D-C41D4AC66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6" name="Grafik 15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E8819E5C-FE00-4838-8ED5-A777DB90C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8" name="Grafik 17" descr="Ein Bild, das Objekt, drinnen enthält.&#10;&#10;Automatisch generierte Beschreibung">
                <a:extLst>
                  <a:ext uri="{FF2B5EF4-FFF2-40B4-BE49-F238E27FC236}">
                    <a16:creationId xmlns:a16="http://schemas.microsoft.com/office/drawing/2014/main" id="{61A1F858-42DB-4328-B19D-B608E2B1D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0" name="Grafik 19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30433A55-3F13-499D-9238-2FECCF1E8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2" name="Grafik 21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3F663F6-3EB5-476C-93BA-D886645A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4" name="Grafik 23" descr="Ein Bild, das Tisch, drinnen, Person, Essen enthält.&#10;&#10;Automatisch generierte Beschreibung">
                <a:extLst>
                  <a:ext uri="{FF2B5EF4-FFF2-40B4-BE49-F238E27FC236}">
                    <a16:creationId xmlns:a16="http://schemas.microsoft.com/office/drawing/2014/main" id="{11A0522C-A3CE-4370-B18E-10A50A3EA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6" name="Grafik 25" descr="Ein Bild, das drinnen, Tisch, Person, Objekt enthält.&#10;&#10;Automatisch generierte Beschreibung">
                <a:extLst>
                  <a:ext uri="{FF2B5EF4-FFF2-40B4-BE49-F238E27FC236}">
                    <a16:creationId xmlns:a16="http://schemas.microsoft.com/office/drawing/2014/main" id="{4BB5F062-79D6-4145-BCDF-C508E2370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2388870"/>
                <a:ext cx="3048000" cy="228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4D40EEC-7A3F-44BF-865B-106719F6B8B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737" y="1250648"/>
              <a:ext cx="1491287" cy="25048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17BA446-A61E-49CE-8F40-D435E34D9D5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350" y="1185421"/>
              <a:ext cx="1729157" cy="315714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7FF17B6-D67B-474E-8842-37A3E92DC82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1937" y="2670222"/>
              <a:ext cx="1378204" cy="315166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38E1927-4509-4D04-BC14-CAE643F890D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064" y="5139892"/>
              <a:ext cx="1380331" cy="315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560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61D0D98F-EF2C-41EA-854D-7D9C4000075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1A3621C-5A31-4D5D-A9C4-9A42BD212723}"/>
              </a:ext>
            </a:extLst>
          </p:cNvPr>
          <p:cNvGrpSpPr/>
          <p:nvPr/>
        </p:nvGrpSpPr>
        <p:grpSpPr>
          <a:xfrm>
            <a:off x="3073274" y="-199519"/>
            <a:ext cx="7771011" cy="5233390"/>
            <a:chOff x="330302" y="2891439"/>
            <a:chExt cx="7771011" cy="5233390"/>
          </a:xfrm>
        </p:grpSpPr>
        <p:pic>
          <p:nvPicPr>
            <p:cNvPr id="11" name="Grafik 10" descr="Ein Bild, das drinnen, Objekt, Person enthält.&#10;&#10;Automatisch generierte Beschreibung">
              <a:extLst>
                <a:ext uri="{FF2B5EF4-FFF2-40B4-BE49-F238E27FC236}">
                  <a16:creationId xmlns:a16="http://schemas.microsoft.com/office/drawing/2014/main" id="{CB87E807-BDBE-44F5-B316-94BDFDEDC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5838829"/>
              <a:ext cx="3048000" cy="2286000"/>
            </a:xfrm>
            <a:prstGeom prst="rect">
              <a:avLst/>
            </a:prstGeom>
          </p:spPr>
        </p:pic>
        <p:pic>
          <p:nvPicPr>
            <p:cNvPr id="12" name="Grafik 11" descr="Ein Bild, das drinnen, Objekt enthält.&#10;&#10;Automatisch generierte Beschreibung">
              <a:extLst>
                <a:ext uri="{FF2B5EF4-FFF2-40B4-BE49-F238E27FC236}">
                  <a16:creationId xmlns:a16="http://schemas.microsoft.com/office/drawing/2014/main" id="{C027E145-9058-4D69-991B-15A218D1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5838829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drinnen, Person enthält.&#10;&#10;Automatisch generierte Beschreibung">
              <a:extLst>
                <a:ext uri="{FF2B5EF4-FFF2-40B4-BE49-F238E27FC236}">
                  <a16:creationId xmlns:a16="http://schemas.microsoft.com/office/drawing/2014/main" id="{E652DC43-E8AB-4558-8C44-B3F39C67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3381178"/>
              <a:ext cx="3048000" cy="2286000"/>
            </a:xfrm>
            <a:prstGeom prst="rect">
              <a:avLst/>
            </a:prstGeom>
          </p:spPr>
        </p:pic>
        <p:pic>
          <p:nvPicPr>
            <p:cNvPr id="14" name="Grafik 13" descr="Ein Bild, das drinnen, Möbel, Sitz, Tisch enthält.&#10;&#10;Automatisch generierte Beschreibung">
              <a:extLst>
                <a:ext uri="{FF2B5EF4-FFF2-40B4-BE49-F238E27FC236}">
                  <a16:creationId xmlns:a16="http://schemas.microsoft.com/office/drawing/2014/main" id="{AE12E75A-6339-48C5-B08B-85998BCBA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3381178"/>
              <a:ext cx="3048000" cy="228600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2DCF5E4-CD27-434B-A0A9-416767A32E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908" y="2957157"/>
              <a:ext cx="1502500" cy="25237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6C7E754-EE41-4F92-9888-1548ADB32E2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32" y="2891439"/>
              <a:ext cx="1742161" cy="318088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416646E-99EF-44A6-B939-BA0EF7E3E46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02" y="6853740"/>
              <a:ext cx="1346701" cy="256178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1D0D534-DFC0-431F-9F3E-2D9D28D76EF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04" y="4357689"/>
              <a:ext cx="1236699" cy="325939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BC182BB-654D-4455-9E64-251A747880DD}"/>
              </a:ext>
            </a:extLst>
          </p:cNvPr>
          <p:cNvGrpSpPr/>
          <p:nvPr/>
        </p:nvGrpSpPr>
        <p:grpSpPr>
          <a:xfrm>
            <a:off x="3073274" y="5728930"/>
            <a:ext cx="7790410" cy="5249052"/>
            <a:chOff x="6411415" y="3157944"/>
            <a:chExt cx="7790410" cy="5249052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028E659C-7C4A-497F-B3B4-DA860F062F3F}"/>
                </a:ext>
              </a:extLst>
            </p:cNvPr>
            <p:cNvGrpSpPr/>
            <p:nvPr/>
          </p:nvGrpSpPr>
          <p:grpSpPr>
            <a:xfrm>
              <a:off x="7914221" y="3634109"/>
              <a:ext cx="6287604" cy="2312067"/>
              <a:chOff x="7868501" y="6194429"/>
              <a:chExt cx="6287604" cy="2312067"/>
            </a:xfrm>
          </p:grpSpPr>
          <p:pic>
            <p:nvPicPr>
              <p:cNvPr id="4" name="Grafik 3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1DE5EEBA-43DB-4DAB-B668-D7AA10584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7868501" y="6220496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7" name="Grafik 6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EF16265C-AA4F-44DA-BF36-CE8272A47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11092322" y="6194429"/>
                <a:ext cx="3048000" cy="2286000"/>
              </a:xfrm>
              <a:prstGeom prst="rect">
                <a:avLst/>
              </a:prstGeom>
            </p:spPr>
          </p:pic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8775DEB6-5CA1-4E86-BE01-341B39468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4105" y="7870874"/>
                <a:ext cx="6282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82F2275-4DBA-4948-B4C8-BAD9B2F1240C}"/>
                </a:ext>
              </a:extLst>
            </p:cNvPr>
            <p:cNvGrpSpPr/>
            <p:nvPr/>
          </p:nvGrpSpPr>
          <p:grpSpPr>
            <a:xfrm>
              <a:off x="7881994" y="6112731"/>
              <a:ext cx="6306323" cy="2294265"/>
              <a:chOff x="2881950" y="1047016"/>
              <a:chExt cx="6306323" cy="2294265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2126A782-B16E-49A3-BB80-8665B8B653E6}"/>
                  </a:ext>
                </a:extLst>
              </p:cNvPr>
              <p:cNvGrpSpPr/>
              <p:nvPr/>
            </p:nvGrpSpPr>
            <p:grpSpPr>
              <a:xfrm>
                <a:off x="2911014" y="1047016"/>
                <a:ext cx="6277259" cy="2294265"/>
                <a:chOff x="2911021" y="1047016"/>
                <a:chExt cx="6277259" cy="2294265"/>
              </a:xfrm>
            </p:grpSpPr>
            <p:pic>
              <p:nvPicPr>
                <p:cNvPr id="6" name="Grafik 5" descr="Ein Bild, das drinnen, Objekt, Person enthält.&#10;&#10;Automatisch generierte Beschreibung">
                  <a:extLst>
                    <a:ext uri="{FF2B5EF4-FFF2-40B4-BE49-F238E27FC236}">
                      <a16:creationId xmlns:a16="http://schemas.microsoft.com/office/drawing/2014/main" id="{FCE8B5C5-5972-4561-BE3C-0199261D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2911021" y="1055281"/>
                  <a:ext cx="3048000" cy="2286000"/>
                </a:xfrm>
                <a:prstGeom prst="rect">
                  <a:avLst/>
                </a:prstGeom>
              </p:spPr>
            </p:pic>
            <p:pic>
              <p:nvPicPr>
                <p:cNvPr id="5" name="Grafik 4" descr="Ein Bild, das drinnen, Objekt enthält.&#10;&#10;Automatisch generierte Beschreibung">
                  <a:extLst>
                    <a:ext uri="{FF2B5EF4-FFF2-40B4-BE49-F238E27FC236}">
                      <a16:creationId xmlns:a16="http://schemas.microsoft.com/office/drawing/2014/main" id="{13439623-F91B-47AB-96E8-FE6E73366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6140280" y="1047016"/>
                  <a:ext cx="3048000" cy="2286000"/>
                </a:xfrm>
                <a:prstGeom prst="rect">
                  <a:avLst/>
                </a:prstGeom>
              </p:spPr>
            </p:pic>
          </p:grp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0D1E44B1-F3DE-4E12-946A-759367C0F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1950" y="2048400"/>
                <a:ext cx="6300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CBFC819-BFE8-4EC8-99BC-A7C082021A2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808" y="3220096"/>
              <a:ext cx="1502500" cy="25237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81D307A-0812-477C-B56E-14FC25FE212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961" y="3157944"/>
              <a:ext cx="1742161" cy="31808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82CD033A-9656-4E72-B677-1ABA3EF7AEA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15" y="7135907"/>
              <a:ext cx="1346701" cy="25617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B7BE605-5A1A-4BE5-8C56-AE7B5B016BA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417" y="4640206"/>
              <a:ext cx="1236699" cy="325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890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B40C6ED-962B-49D4-9D64-69E3A5CFFACB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r>
              <a:rPr lang="de-DE" dirty="0"/>
              <a:t> Setup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00B51E2-4AD6-4691-9374-C0979B17DF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72" y="317059"/>
            <a:ext cx="1502500" cy="2523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9AD41A-154A-4118-9B31-D169EB55A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96" y="251341"/>
            <a:ext cx="1742161" cy="318088"/>
          </a:xfrm>
          <a:prstGeom prst="rect">
            <a:avLst/>
          </a:prstGeom>
        </p:spPr>
      </p:pic>
      <p:pic>
        <p:nvPicPr>
          <p:cNvPr id="3" name="Grafik 2" descr="Ein Bild, das drinnen, Tisch, Wand enthält.&#10;&#10;Automatisch generierte Beschreibung">
            <a:extLst>
              <a:ext uri="{FF2B5EF4-FFF2-40B4-BE49-F238E27FC236}">
                <a16:creationId xmlns:a16="http://schemas.microsoft.com/office/drawing/2014/main" id="{B3561D42-61B3-4BAF-8B1F-B7B3AAED2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76" y="719688"/>
            <a:ext cx="3048000" cy="2286000"/>
          </a:xfrm>
          <a:prstGeom prst="rect">
            <a:avLst/>
          </a:prstGeom>
        </p:spPr>
      </p:pic>
      <p:pic>
        <p:nvPicPr>
          <p:cNvPr id="6" name="Grafik 5" descr="Ein Bild, das drinnen, Raum, Boden, Wand enthält.&#10;&#10;Automatisch generierte Beschreibung">
            <a:extLst>
              <a:ext uri="{FF2B5EF4-FFF2-40B4-BE49-F238E27FC236}">
                <a16:creationId xmlns:a16="http://schemas.microsoft.com/office/drawing/2014/main" id="{419EC531-C68D-4C4F-9A61-7A62DC2CE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22" y="710341"/>
            <a:ext cx="3048000" cy="22860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AEE3BE0-6805-4933-9A56-4D7B9BBBA5F7}"/>
              </a:ext>
            </a:extLst>
          </p:cNvPr>
          <p:cNvGrpSpPr/>
          <p:nvPr/>
        </p:nvGrpSpPr>
        <p:grpSpPr>
          <a:xfrm>
            <a:off x="3317190" y="3672257"/>
            <a:ext cx="4987411" cy="2868684"/>
            <a:chOff x="3317190" y="3672257"/>
            <a:chExt cx="4987411" cy="2868684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5C132D0-37DD-488C-8655-D20561E4A0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817" y="6304942"/>
              <a:ext cx="496756" cy="23599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B1F0609-93EB-4D81-B8C0-025263CBC6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238" y="6306004"/>
              <a:ext cx="509603" cy="233873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BD8483BE-3E40-4A1F-A5FC-FF0609D0AEC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507" y="6294405"/>
              <a:ext cx="515264" cy="243825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32FE725-1CEE-4E2A-9131-3D267A3907FC}"/>
                </a:ext>
              </a:extLst>
            </p:cNvPr>
            <p:cNvSpPr/>
            <p:nvPr/>
          </p:nvSpPr>
          <p:spPr>
            <a:xfrm>
              <a:off x="4545700" y="5281644"/>
              <a:ext cx="282934" cy="690880"/>
            </a:xfrm>
            <a:prstGeom prst="round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846DD456-E829-47D8-A4A0-84D85EFBDBD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90" y="5502687"/>
              <a:ext cx="1051904" cy="248794"/>
            </a:xfrm>
            <a:prstGeom prst="rect">
              <a:avLst/>
            </a:prstGeom>
          </p:spPr>
        </p:pic>
        <p:sp>
          <p:nvSpPr>
            <p:cNvPr id="56" name="Gleichschenkliges Dreieck 55">
              <a:extLst>
                <a:ext uri="{FF2B5EF4-FFF2-40B4-BE49-F238E27FC236}">
                  <a16:creationId xmlns:a16="http://schemas.microsoft.com/office/drawing/2014/main" id="{C35C8901-406F-4789-A91B-344CD789EB19}"/>
                </a:ext>
              </a:extLst>
            </p:cNvPr>
            <p:cNvSpPr/>
            <p:nvPr/>
          </p:nvSpPr>
          <p:spPr>
            <a:xfrm rot="16200000">
              <a:off x="4853305" y="534895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Gleichschenkliges Dreieck 56">
              <a:extLst>
                <a:ext uri="{FF2B5EF4-FFF2-40B4-BE49-F238E27FC236}">
                  <a16:creationId xmlns:a16="http://schemas.microsoft.com/office/drawing/2014/main" id="{8C96A2B5-9307-4D15-970E-A080A7693098}"/>
                </a:ext>
              </a:extLst>
            </p:cNvPr>
            <p:cNvSpPr/>
            <p:nvPr/>
          </p:nvSpPr>
          <p:spPr>
            <a:xfrm rot="16200000">
              <a:off x="4853305" y="566518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F93A3575-65D6-4EC7-8C04-1EBDAC17E4C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392" y="3731917"/>
              <a:ext cx="979606" cy="259485"/>
            </a:xfrm>
            <a:prstGeom prst="rect">
              <a:avLst/>
            </a:prstGeom>
          </p:spPr>
        </p:pic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CD6C67EE-2698-4AD9-8432-231274E49A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7167" y="6166923"/>
              <a:ext cx="328397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FCD5F591-9853-4427-87C4-6ED33743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195" y="6075102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DD12427E-1CB7-42C0-8EE8-5AEC13DDA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0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CC4AF5FC-F56B-4F4A-951B-758B950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1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25F7A0D1-8BDA-4A0D-AC3E-83DB427EE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7167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44C31FC-57DF-4127-9961-22713C328EB1}"/>
                </a:ext>
              </a:extLst>
            </p:cNvPr>
            <p:cNvGrpSpPr/>
            <p:nvPr/>
          </p:nvGrpSpPr>
          <p:grpSpPr>
            <a:xfrm>
              <a:off x="5418732" y="5206782"/>
              <a:ext cx="666925" cy="850307"/>
              <a:chOff x="5419080" y="5090718"/>
              <a:chExt cx="818587" cy="1068154"/>
            </a:xfrm>
          </p:grpSpPr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959D3F14-4159-4AAC-B620-960D4438E321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7F12F48F-6D4E-49A2-BC54-3C07AE72FCFD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039BDB5E-1E56-4E26-8484-87BB9BD0EAE9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A56903D-6E15-4540-89A3-A84244A4428C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F1AAD3B-9495-4DAA-82F2-3C6E258E4771}"/>
                </a:ext>
              </a:extLst>
            </p:cNvPr>
            <p:cNvGrpSpPr/>
            <p:nvPr/>
          </p:nvGrpSpPr>
          <p:grpSpPr>
            <a:xfrm>
              <a:off x="6523576" y="4431337"/>
              <a:ext cx="666925" cy="850307"/>
              <a:chOff x="5419080" y="5090718"/>
              <a:chExt cx="818587" cy="1068154"/>
            </a:xfrm>
          </p:grpSpPr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00B38593-B176-4BE1-B2CB-147105C97AD7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C135F33C-B705-49E0-8122-F86F0A8C61A6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hteck: abgerundete Ecken 36">
                <a:extLst>
                  <a:ext uri="{FF2B5EF4-FFF2-40B4-BE49-F238E27FC236}">
                    <a16:creationId xmlns:a16="http://schemas.microsoft.com/office/drawing/2014/main" id="{32E1320F-C0DA-42A9-87A3-A46D01B5A73E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223326EB-3367-489C-A7B3-256CCC1B1764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5217587-EC4C-4131-8849-0DBDCCBB9344}"/>
                </a:ext>
              </a:extLst>
            </p:cNvPr>
            <p:cNvGrpSpPr/>
            <p:nvPr/>
          </p:nvGrpSpPr>
          <p:grpSpPr>
            <a:xfrm>
              <a:off x="7637676" y="3672257"/>
              <a:ext cx="666925" cy="850307"/>
              <a:chOff x="5419080" y="5090718"/>
              <a:chExt cx="818587" cy="1068154"/>
            </a:xfrm>
          </p:grpSpPr>
          <p:sp>
            <p:nvSpPr>
              <p:cNvPr id="40" name="Rechteck: abgerundete Ecken 39">
                <a:extLst>
                  <a:ext uri="{FF2B5EF4-FFF2-40B4-BE49-F238E27FC236}">
                    <a16:creationId xmlns:a16="http://schemas.microsoft.com/office/drawing/2014/main" id="{06FCEA0E-D4CE-4B33-AB61-7EED6001877E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49E9CCE8-C881-4BE0-9F01-0B871A5E3A57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hteck: abgerundete Ecken 41">
                <a:extLst>
                  <a:ext uri="{FF2B5EF4-FFF2-40B4-BE49-F238E27FC236}">
                    <a16:creationId xmlns:a16="http://schemas.microsoft.com/office/drawing/2014/main" id="{A5F4B577-96CC-42BA-B6A3-08FDA8566EAB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6FDBFEB2-23AB-473F-875D-E141584DCF16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50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771F7E6-7023-4DF7-B651-6F8301FB7D76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1060691-DD30-40C3-804D-69F362911053}"/>
              </a:ext>
            </a:extLst>
          </p:cNvPr>
          <p:cNvGrpSpPr/>
          <p:nvPr/>
        </p:nvGrpSpPr>
        <p:grpSpPr>
          <a:xfrm>
            <a:off x="-6933971" y="1486644"/>
            <a:ext cx="10957331" cy="8790496"/>
            <a:chOff x="-6933971" y="1486644"/>
            <a:chExt cx="10957331" cy="8790496"/>
          </a:xfrm>
        </p:grpSpPr>
        <p:pic>
          <p:nvPicPr>
            <p:cNvPr id="5" name="Grafik 4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00972F-3190-4F63-A643-76CB1ADD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47698070-C42F-41C7-9E43-7E147DB86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55CBAA4D-EDB2-4690-B9F3-03C8D72F2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2602D8DA-A772-4A41-AFF5-067C1308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17" name="Grafik 16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4689D036-C36E-4866-A7AD-6AE743C9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994135E-A0F6-4BDE-B5AD-C8D3FF0B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2D01936-E22E-40DC-A146-7CD49401F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29" name="Grafik 28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AB5240A5-7DBD-4FA1-AF19-CB0873A6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203D2997-73CE-4CA0-BF27-3C272BEF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CF118763-95F8-4132-ABAE-3DE88059BD73}"/>
                </a:ext>
              </a:extLst>
            </p:cNvPr>
            <p:cNvGrpSpPr/>
            <p:nvPr/>
          </p:nvGrpSpPr>
          <p:grpSpPr>
            <a:xfrm>
              <a:off x="-6933971" y="1486644"/>
              <a:ext cx="9683127" cy="7800454"/>
              <a:chOff x="-6933971" y="1486644"/>
              <a:chExt cx="9683127" cy="7800454"/>
            </a:xfrm>
          </p:grpSpPr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9FE78656-E29A-46F2-A277-9C0B3A14AC5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116434" y="251888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F1BFDA1-C6FA-46D0-B5A0-7346745EC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930140" y="148664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BD83ACE8-88BC-4320-8843-7F4B781314B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96209" y="251888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668C652-A9A2-4C64-B196-F2C2C196C2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6162" y="251888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852EFAD7-5428-4541-83F9-9036E4E90F2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42479" y="400017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4AE11E60-781A-409D-AB5B-960038E42E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57005" y="647964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64" name="Grafik 63">
                <a:extLst>
                  <a:ext uri="{FF2B5EF4-FFF2-40B4-BE49-F238E27FC236}">
                    <a16:creationId xmlns:a16="http://schemas.microsoft.com/office/drawing/2014/main" id="{48999C69-2B6B-4FA3-B894-4B1BE8284B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55333" y="898118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AD187B75-1BFF-4983-8DBE-1423758B1F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933971" y="2547980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374E7D2A-E71D-40BD-9BC7-9FB1840A6C2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10395" y="1486644"/>
                <a:ext cx="376108" cy="304983"/>
              </a:xfrm>
              <a:prstGeom prst="rect">
                <a:avLst/>
              </a:prstGeom>
            </p:spPr>
          </p:pic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934D593-B848-425F-90E6-B411B95D6739}"/>
              </a:ext>
            </a:extLst>
          </p:cNvPr>
          <p:cNvGrpSpPr/>
          <p:nvPr/>
        </p:nvGrpSpPr>
        <p:grpSpPr>
          <a:xfrm>
            <a:off x="7879740" y="1473794"/>
            <a:ext cx="11002511" cy="8792453"/>
            <a:chOff x="7879740" y="1473794"/>
            <a:chExt cx="11002511" cy="879245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3A8F065E-C9A6-4F02-BBDE-74C694CC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2993257"/>
              <a:ext cx="3048000" cy="2286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58805BE-F40B-4ADA-A05E-88BE0864E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2993257"/>
              <a:ext cx="3048000" cy="228600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BD926AF-2D34-4FB8-B5DD-59EFE6A6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2993257"/>
              <a:ext cx="3048000" cy="2286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52B79B9-CA6E-4390-B53F-3D8A21D3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5477547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3A91AA9-AD1F-46ED-970A-F536D859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5477547"/>
              <a:ext cx="3048000" cy="2286000"/>
            </a:xfrm>
            <a:prstGeom prst="rect">
              <a:avLst/>
            </a:prstGeom>
          </p:spPr>
        </p:pic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24E4CA06-468C-4955-A25E-9D7674EE2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5477547"/>
              <a:ext cx="3048000" cy="2286000"/>
            </a:xfrm>
            <a:prstGeom prst="rect">
              <a:avLst/>
            </a:prstGeom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AE97829-03F3-4F6B-B9D1-22E2182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7980247"/>
              <a:ext cx="3048000" cy="2286000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685FDEF1-5237-4C8F-A920-5C0CF443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0952" y="7959155"/>
              <a:ext cx="3048000" cy="2286000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A0BB52BF-08DD-4E9B-8A95-948D9C72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0835" y="7972499"/>
              <a:ext cx="3048000" cy="2286000"/>
            </a:xfrm>
            <a:prstGeom prst="rect">
              <a:avLst/>
            </a:prstGeom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CC3296B-DF39-4EB9-BB81-590D1AF790DC}"/>
                </a:ext>
              </a:extLst>
            </p:cNvPr>
            <p:cNvGrpSpPr/>
            <p:nvPr/>
          </p:nvGrpSpPr>
          <p:grpSpPr>
            <a:xfrm>
              <a:off x="7879740" y="1473794"/>
              <a:ext cx="9685611" cy="7800454"/>
              <a:chOff x="7879740" y="1473794"/>
              <a:chExt cx="9685611" cy="7800454"/>
            </a:xfrm>
          </p:grpSpPr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6903F775-857C-4F48-A394-54F6397335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9761" y="250603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129" name="Gerader Verbinder 128">
                <a:extLst>
                  <a:ext uri="{FF2B5EF4-FFF2-40B4-BE49-F238E27FC236}">
                    <a16:creationId xmlns:a16="http://schemas.microsoft.com/office/drawing/2014/main" id="{79C5111A-082A-47DB-96B8-4E97E035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55" y="147379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2" name="Grafik 131">
                <a:extLst>
                  <a:ext uri="{FF2B5EF4-FFF2-40B4-BE49-F238E27FC236}">
                    <a16:creationId xmlns:a16="http://schemas.microsoft.com/office/drawing/2014/main" id="{C7857B37-2ACD-4BF0-A390-5E810A0971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19986" y="250603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133" name="Grafik 132">
                <a:extLst>
                  <a:ext uri="{FF2B5EF4-FFF2-40B4-BE49-F238E27FC236}">
                    <a16:creationId xmlns:a16="http://schemas.microsoft.com/office/drawing/2014/main" id="{91EDA8AB-0FB1-4316-BA39-8B6FE5E3193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2357" y="250603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134" name="Grafik 133">
                <a:extLst>
                  <a:ext uri="{FF2B5EF4-FFF2-40B4-BE49-F238E27FC236}">
                    <a16:creationId xmlns:a16="http://schemas.microsoft.com/office/drawing/2014/main" id="{85FC7F04-27A5-4CEB-8503-5612EDDAD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3716" y="398732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FC609B8-3AE1-45CE-86C5-ED56FC0FC2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9190" y="646679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136" name="Grafik 135">
                <a:extLst>
                  <a:ext uri="{FF2B5EF4-FFF2-40B4-BE49-F238E27FC236}">
                    <a16:creationId xmlns:a16="http://schemas.microsoft.com/office/drawing/2014/main" id="{E22FE7A2-7E7C-4490-9DB8-974ADA543A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0862" y="896833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65" name="Grafik 64">
                <a:extLst>
                  <a:ext uri="{FF2B5EF4-FFF2-40B4-BE49-F238E27FC236}">
                    <a16:creationId xmlns:a16="http://schemas.microsoft.com/office/drawing/2014/main" id="{BC43043A-8AE5-4C5C-8436-40C9BCA3B6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740" y="2504485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3A26EE42-72C7-4D35-9B43-8427A886B1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9485" y="1473794"/>
                <a:ext cx="376108" cy="3049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8777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6DFC7C8A-D814-4509-9CED-2B64700C9A8C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803D3772-6A72-4F0D-8C0E-D34468E838A0}"/>
              </a:ext>
            </a:extLst>
          </p:cNvPr>
          <p:cNvGrpSpPr/>
          <p:nvPr/>
        </p:nvGrpSpPr>
        <p:grpSpPr>
          <a:xfrm>
            <a:off x="5867082" y="-1047528"/>
            <a:ext cx="10953500" cy="8790496"/>
            <a:chOff x="-6930140" y="1486644"/>
            <a:chExt cx="10953500" cy="8790496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891AF91B-880E-4F78-81C1-4D7D7F5CB9AF}"/>
                </a:ext>
              </a:extLst>
            </p:cNvPr>
            <p:cNvCxnSpPr>
              <a:cxnSpLocks/>
            </p:cNvCxnSpPr>
            <p:nvPr/>
          </p:nvCxnSpPr>
          <p:spPr>
            <a:xfrm>
              <a:off x="-6930140" y="1486644"/>
              <a:ext cx="1289538" cy="1343529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8457875-DD3F-4393-9D3B-B24A09B31EE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05493" y="2439165"/>
              <a:ext cx="561090" cy="39602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BEFB1F42-1199-4F0F-99FA-14686A53347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7708" y="2426041"/>
              <a:ext cx="573901" cy="403227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80E25272-C9B1-4A31-88A8-FC640FC9F4C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541" y="2435186"/>
              <a:ext cx="570938" cy="403977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082129AA-410B-437B-A98F-0E22488A926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4015779"/>
              <a:ext cx="834225" cy="395662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FB89B3A-C037-4781-B2EE-CE495FF0E24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70252" y="1486644"/>
              <a:ext cx="329650" cy="45830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1582BFF-9E26-4C35-B120-12BB0581324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0140" y="2550785"/>
              <a:ext cx="354861" cy="288378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84AADAB4-8ADB-48CE-9278-836188ACD3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8930467"/>
              <a:ext cx="559230" cy="398208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33C1C641-4671-4351-9822-0A2056D3986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6431994"/>
              <a:ext cx="573590" cy="402602"/>
            </a:xfrm>
            <a:prstGeom prst="rect">
              <a:avLst/>
            </a:prstGeom>
          </p:spPr>
        </p:pic>
        <p:pic>
          <p:nvPicPr>
            <p:cNvPr id="79" name="Grafik 78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E83D05-34EE-467D-B8B5-1D5312C4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80" name="Grafik 79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6023D9F3-A50F-495A-BB21-00DBA7DF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81" name="Grafik 80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DC4C5E88-F174-4E7A-9671-FD6B6D92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82" name="Grafik 81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8B259C0F-5242-4AB6-B838-17807E9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83" name="Grafik 82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2CFED907-E0E0-43A1-9DB2-89A6A59F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D2CD967A-38B4-4526-956A-84DE3A89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010BAD4-EAE3-4C36-992D-C270D02E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86" name="Grafik 8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4A17E3F4-5909-4DBF-B72F-919C294A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BF02960-F844-4F19-8E6A-81E7579B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EF961C0-6FEA-49F5-AB99-1B91C785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756247F-FF5F-4C4F-8086-5B3FD8FC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3006667"/>
              <a:ext cx="3048000" cy="2286000"/>
            </a:xfrm>
            <a:prstGeom prst="rect">
              <a:avLst/>
            </a:prstGeom>
          </p:spPr>
        </p:pic>
        <p:pic>
          <p:nvPicPr>
            <p:cNvPr id="11" name="Grafik 10" descr="Ein Bild, das dunkel, drinnen enthält.&#10;&#10;Automatisch generierte Beschreibung">
              <a:extLst>
                <a:ext uri="{FF2B5EF4-FFF2-40B4-BE49-F238E27FC236}">
                  <a16:creationId xmlns:a16="http://schemas.microsoft.com/office/drawing/2014/main" id="{537C6FDB-94DA-48D7-8CC7-9412F12A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16A5883-830F-4D1C-AE6E-6AB170873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6527" y="5500626"/>
              <a:ext cx="3048000" cy="2286000"/>
            </a:xfrm>
            <a:prstGeom prst="rect">
              <a:avLst/>
            </a:prstGeom>
          </p:spPr>
        </p:pic>
        <p:pic>
          <p:nvPicPr>
            <p:cNvPr id="16" name="Grafik 1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7A6C6B71-75BF-4D8E-9D32-F93E2FD9C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5490295"/>
              <a:ext cx="3048000" cy="22860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32877016-2679-4869-A1A0-230EAA5B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5498903"/>
              <a:ext cx="3048000" cy="2286000"/>
            </a:xfrm>
            <a:prstGeom prst="rect">
              <a:avLst/>
            </a:prstGeom>
          </p:spPr>
        </p:pic>
        <p:pic>
          <p:nvPicPr>
            <p:cNvPr id="46" name="Grafik 45" descr="Ein Bild, das Bett, drinnen enthält.&#10;&#10;Automatisch generierte Beschreibung">
              <a:extLst>
                <a:ext uri="{FF2B5EF4-FFF2-40B4-BE49-F238E27FC236}">
                  <a16:creationId xmlns:a16="http://schemas.microsoft.com/office/drawing/2014/main" id="{F4126617-A58E-4525-9185-B709F457C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79911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B8100E9-A447-4D8A-B6D4-4C844C3F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6571"/>
              <a:ext cx="3048000" cy="22860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0A41B7F6-87F5-4814-A906-3081A68B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7986571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373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DF53998-8C51-4778-A297-3F48C943E84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Acquisition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8CCC702-79B4-4DCC-80D4-8E22547990F4}"/>
              </a:ext>
            </a:extLst>
          </p:cNvPr>
          <p:cNvGrpSpPr/>
          <p:nvPr/>
        </p:nvGrpSpPr>
        <p:grpSpPr>
          <a:xfrm>
            <a:off x="384600" y="901263"/>
            <a:ext cx="11422800" cy="10012669"/>
            <a:chOff x="4781550" y="-1326122"/>
            <a:chExt cx="11422800" cy="10012669"/>
          </a:xfrm>
        </p:grpSpPr>
        <p:pic>
          <p:nvPicPr>
            <p:cNvPr id="6" name="Grafik 5" descr="Ein Bild, das drinnen, Person, Boden, Mann enthält.&#10;&#10;Automatisch generierte Beschreibung">
              <a:extLst>
                <a:ext uri="{FF2B5EF4-FFF2-40B4-BE49-F238E27FC236}">
                  <a16:creationId xmlns:a16="http://schemas.microsoft.com/office/drawing/2014/main" id="{8594BCC3-0340-47D6-8A18-3356512CF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-1326118"/>
              <a:ext cx="2628900" cy="1762125"/>
            </a:xfrm>
            <a:prstGeom prst="rect">
              <a:avLst/>
            </a:prstGeom>
          </p:spPr>
        </p:pic>
        <p:pic>
          <p:nvPicPr>
            <p:cNvPr id="8" name="Grafik 7" descr="Ein Bild, das Person, drinnen, Boden, Wand enthält.&#10;&#10;Automatisch generierte Beschreibung">
              <a:extLst>
                <a:ext uri="{FF2B5EF4-FFF2-40B4-BE49-F238E27FC236}">
                  <a16:creationId xmlns:a16="http://schemas.microsoft.com/office/drawing/2014/main" id="{D43A4E8A-095E-4930-B37B-9D43B8F5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4861787"/>
              <a:ext cx="2628900" cy="1762125"/>
            </a:xfrm>
            <a:prstGeom prst="rect">
              <a:avLst/>
            </a:prstGeom>
          </p:spPr>
        </p:pic>
        <p:pic>
          <p:nvPicPr>
            <p:cNvPr id="10" name="Grafik 9" descr="Ein Bild, das drinnen, Person, Boden, Tisch enthält.&#10;&#10;Automatisch generierte Beschreibung">
              <a:extLst>
                <a:ext uri="{FF2B5EF4-FFF2-40B4-BE49-F238E27FC236}">
                  <a16:creationId xmlns:a16="http://schemas.microsoft.com/office/drawing/2014/main" id="{7259327F-2D9A-4C99-980F-45567EB79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736517"/>
              <a:ext cx="2628900" cy="1762125"/>
            </a:xfrm>
            <a:prstGeom prst="rect">
              <a:avLst/>
            </a:prstGeom>
          </p:spPr>
        </p:pic>
        <p:pic>
          <p:nvPicPr>
            <p:cNvPr id="12" name="Grafik 11" descr="Ein Bild, das drinnen, Wand, Boden, Tisch enthält.&#10;&#10;Automatisch generierte Beschreibung">
              <a:extLst>
                <a:ext uri="{FF2B5EF4-FFF2-40B4-BE49-F238E27FC236}">
                  <a16:creationId xmlns:a16="http://schemas.microsoft.com/office/drawing/2014/main" id="{45A4A9F2-E2CB-430B-8861-2204F01B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2799152"/>
              <a:ext cx="2628900" cy="1762125"/>
            </a:xfrm>
            <a:prstGeom prst="rect">
              <a:avLst/>
            </a:prstGeom>
          </p:spPr>
        </p:pic>
        <p:pic>
          <p:nvPicPr>
            <p:cNvPr id="14" name="Grafik 13" descr="Ein Bild, das drinnen, Boden, Wand enthält.&#10;&#10;Automatisch generierte Beschreibung">
              <a:extLst>
                <a:ext uri="{FF2B5EF4-FFF2-40B4-BE49-F238E27FC236}">
                  <a16:creationId xmlns:a16="http://schemas.microsoft.com/office/drawing/2014/main" id="{C7CF4243-1BAE-498F-A2F9-9EC75286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6924422"/>
              <a:ext cx="2628900" cy="1762125"/>
            </a:xfrm>
            <a:prstGeom prst="rect">
              <a:avLst/>
            </a:prstGeom>
          </p:spPr>
        </p:pic>
        <p:pic>
          <p:nvPicPr>
            <p:cNvPr id="18" name="Grafik 17" descr="Ein Bild, das drinnen, Wand, Boden, Schrank enthält.&#10;&#10;Automatisch generierte Beschreibung">
              <a:extLst>
                <a:ext uri="{FF2B5EF4-FFF2-40B4-BE49-F238E27FC236}">
                  <a16:creationId xmlns:a16="http://schemas.microsoft.com/office/drawing/2014/main" id="{433D1F1D-C842-4C93-80D3-FE0F0EE8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744227"/>
              <a:ext cx="2628900" cy="1762125"/>
            </a:xfrm>
            <a:prstGeom prst="rect">
              <a:avLst/>
            </a:prstGeom>
          </p:spPr>
        </p:pic>
        <p:pic>
          <p:nvPicPr>
            <p:cNvPr id="20" name="Grafik 19" descr="Ein Bild, das drinnen, Wand, Boden, Kühlschrank enthält.&#10;&#10;Automatisch generierte Beschreibung">
              <a:extLst>
                <a:ext uri="{FF2B5EF4-FFF2-40B4-BE49-F238E27FC236}">
                  <a16:creationId xmlns:a16="http://schemas.microsoft.com/office/drawing/2014/main" id="{EB000755-D08A-4791-BFC3-56AC227A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-1318407"/>
              <a:ext cx="2628900" cy="1762125"/>
            </a:xfrm>
            <a:prstGeom prst="rect">
              <a:avLst/>
            </a:prstGeom>
          </p:spPr>
        </p:pic>
        <p:pic>
          <p:nvPicPr>
            <p:cNvPr id="22" name="Grafik 21" descr="Ein Bild, das Boden, drinnen, Wand enthält.&#10;&#10;Automatisch generierte Beschreibung">
              <a:extLst>
                <a:ext uri="{FF2B5EF4-FFF2-40B4-BE49-F238E27FC236}">
                  <a16:creationId xmlns:a16="http://schemas.microsoft.com/office/drawing/2014/main" id="{6C88FDFE-1E2E-4B83-8C8B-1E50E13F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2799151"/>
              <a:ext cx="2628900" cy="1762125"/>
            </a:xfrm>
            <a:prstGeom prst="rect">
              <a:avLst/>
            </a:prstGeom>
          </p:spPr>
        </p:pic>
        <p:pic>
          <p:nvPicPr>
            <p:cNvPr id="24" name="Grafik 23" descr="Ein Bild, das drinnen, Wand, Boden enthält.&#10;&#10;Automatisch generierte Beschreibung">
              <a:extLst>
                <a:ext uri="{FF2B5EF4-FFF2-40B4-BE49-F238E27FC236}">
                  <a16:creationId xmlns:a16="http://schemas.microsoft.com/office/drawing/2014/main" id="{71F3EE93-9FFA-43E9-81B1-AAF68B5A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4861785"/>
              <a:ext cx="2628900" cy="1762125"/>
            </a:xfrm>
            <a:prstGeom prst="rect">
              <a:avLst/>
            </a:prstGeom>
          </p:spPr>
        </p:pic>
        <p:pic>
          <p:nvPicPr>
            <p:cNvPr id="26" name="Grafik 25" descr="Ein Bild, das drinnen, Möbel, Boden, Schrank enthält.&#10;&#10;Automatisch generierte Beschreibung">
              <a:extLst>
                <a:ext uri="{FF2B5EF4-FFF2-40B4-BE49-F238E27FC236}">
                  <a16:creationId xmlns:a16="http://schemas.microsoft.com/office/drawing/2014/main" id="{4DA6FA7A-A3E4-4FCB-B36D-3281CA31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6924417"/>
              <a:ext cx="2628900" cy="1762125"/>
            </a:xfrm>
            <a:prstGeom prst="rect">
              <a:avLst/>
            </a:prstGeom>
          </p:spPr>
        </p:pic>
        <p:pic>
          <p:nvPicPr>
            <p:cNvPr id="28" name="Grafik 27" descr="Ein Bild, das dunkel, Foto enthält.&#10;&#10;Automatisch generierte Beschreibung">
              <a:extLst>
                <a:ext uri="{FF2B5EF4-FFF2-40B4-BE49-F238E27FC236}">
                  <a16:creationId xmlns:a16="http://schemas.microsoft.com/office/drawing/2014/main" id="{2AF9CDD9-2880-406B-98C5-6B18C850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-1326121"/>
              <a:ext cx="2628900" cy="1762125"/>
            </a:xfrm>
            <a:prstGeom prst="rect">
              <a:avLst/>
            </a:prstGeom>
          </p:spPr>
        </p:pic>
        <p:pic>
          <p:nvPicPr>
            <p:cNvPr id="30" name="Grafik 29" descr="Ein Bild, das Wand, drinnen, Schnee enthält.&#10;&#10;Automatisch generierte Beschreibung">
              <a:extLst>
                <a:ext uri="{FF2B5EF4-FFF2-40B4-BE49-F238E27FC236}">
                  <a16:creationId xmlns:a16="http://schemas.microsoft.com/office/drawing/2014/main" id="{76D6D583-A69D-46B5-BFB6-723A4A22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736516"/>
              <a:ext cx="2628900" cy="1762125"/>
            </a:xfrm>
            <a:prstGeom prst="rect">
              <a:avLst/>
            </a:prstGeom>
          </p:spPr>
        </p:pic>
        <p:pic>
          <p:nvPicPr>
            <p:cNvPr id="32" name="Grafik 31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DA7E9F0-4F7C-46D0-A73B-76A04F8D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2799151"/>
              <a:ext cx="2628900" cy="1762125"/>
            </a:xfrm>
            <a:prstGeom prst="rect">
              <a:avLst/>
            </a:prstGeom>
          </p:spPr>
        </p:pic>
        <p:pic>
          <p:nvPicPr>
            <p:cNvPr id="34" name="Grafik 33" descr="Ein Bild, das Wand, Foto enthält.&#10;&#10;Automatisch generierte Beschreibung">
              <a:extLst>
                <a:ext uri="{FF2B5EF4-FFF2-40B4-BE49-F238E27FC236}">
                  <a16:creationId xmlns:a16="http://schemas.microsoft.com/office/drawing/2014/main" id="{A2F1357E-395E-40C5-B27D-5E642198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4861785"/>
              <a:ext cx="2628900" cy="1762125"/>
            </a:xfrm>
            <a:prstGeom prst="rect">
              <a:avLst/>
            </a:prstGeom>
          </p:spPr>
        </p:pic>
        <p:pic>
          <p:nvPicPr>
            <p:cNvPr id="36" name="Grafik 35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2466444A-4C76-4463-AE50-232FE2F5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6924417"/>
              <a:ext cx="2628900" cy="1762125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8928D39-FD33-4D87-B2F8-4EE97E3D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6924417"/>
              <a:ext cx="2628900" cy="176212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FEAAC6B3-8955-4760-BEA6-C70B69CC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4861785"/>
              <a:ext cx="2628900" cy="1762125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42E01-FB23-4885-802F-4648B7664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2799151"/>
              <a:ext cx="2628900" cy="1762125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C8697102-3AE2-4A4F-8323-9547F144A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736516"/>
              <a:ext cx="2628900" cy="1762125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6D5EAAC5-E072-4C6D-8CA0-8B2BE74F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-1326122"/>
              <a:ext cx="2628900" cy="1762125"/>
            </a:xfrm>
            <a:prstGeom prst="rect">
              <a:avLst/>
            </a:prstGeom>
          </p:spPr>
        </p:pic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3D26BE52-238E-473D-9EDB-DFFAC1FF7054}"/>
                </a:ext>
              </a:extLst>
            </p:cNvPr>
            <p:cNvSpPr/>
            <p:nvPr/>
          </p:nvSpPr>
          <p:spPr>
            <a:xfrm>
              <a:off x="7410450" y="-94345"/>
              <a:ext cx="302400" cy="3005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6928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D36C3F4-71F8-4325-B60A-D09F12BAFAA8}"/>
              </a:ext>
            </a:extLst>
          </p:cNvPr>
          <p:cNvGrpSpPr/>
          <p:nvPr/>
        </p:nvGrpSpPr>
        <p:grpSpPr>
          <a:xfrm>
            <a:off x="5257571" y="405611"/>
            <a:ext cx="6323809" cy="4038095"/>
            <a:chOff x="850463" y="1005218"/>
            <a:chExt cx="6323809" cy="4038095"/>
          </a:xfrm>
        </p:grpSpPr>
        <p:pic>
          <p:nvPicPr>
            <p:cNvPr id="5" name="Grafik 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B9B3D3B-C0F4-4CFB-B19F-8879B6F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63" y="1005218"/>
              <a:ext cx="6323809" cy="4038095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3667C7CD-0461-4A1D-A451-A23AE4E7AA13}"/>
                </a:ext>
              </a:extLst>
            </p:cNvPr>
            <p:cNvCxnSpPr/>
            <p:nvPr/>
          </p:nvCxnSpPr>
          <p:spPr>
            <a:xfrm flipH="1" flipV="1">
              <a:off x="3682584" y="1499017"/>
              <a:ext cx="329783" cy="899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1D7145D-F6DC-47E3-9D54-30431B1F7EBE}"/>
              </a:ext>
            </a:extLst>
          </p:cNvPr>
          <p:cNvGrpSpPr/>
          <p:nvPr/>
        </p:nvGrpSpPr>
        <p:grpSpPr>
          <a:xfrm>
            <a:off x="-2224474" y="808580"/>
            <a:ext cx="6717460" cy="4101587"/>
            <a:chOff x="-2224474" y="808580"/>
            <a:chExt cx="6717460" cy="4101587"/>
          </a:xfrm>
        </p:grpSpPr>
        <p:pic>
          <p:nvPicPr>
            <p:cNvPr id="10" name="Grafik 9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D78B9F4F-4BB0-40AA-9C43-349C9349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474" y="808580"/>
              <a:ext cx="6717460" cy="4101587"/>
            </a:xfrm>
            <a:prstGeom prst="rect">
              <a:avLst/>
            </a:prstGeom>
          </p:spPr>
        </p:pic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0627E8BB-D982-4C7C-9B18-5642CF25FF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1628" y="2730082"/>
              <a:ext cx="871927" cy="258581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F774DA6-3D90-4A09-A962-8AF06E05D34F}"/>
              </a:ext>
            </a:extLst>
          </p:cNvPr>
          <p:cNvGrpSpPr/>
          <p:nvPr/>
        </p:nvGrpSpPr>
        <p:grpSpPr>
          <a:xfrm>
            <a:off x="-1148826" y="2207147"/>
            <a:ext cx="7354754" cy="4088889"/>
            <a:chOff x="-1148826" y="2207147"/>
            <a:chExt cx="7354754" cy="4088889"/>
          </a:xfrm>
        </p:grpSpPr>
        <p:pic>
          <p:nvPicPr>
            <p:cNvPr id="15" name="Grafik 14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70FACDDD-BE0C-4C1C-B34B-0F76245F7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48826" y="2207147"/>
              <a:ext cx="6704762" cy="4088889"/>
            </a:xfrm>
            <a:prstGeom prst="rect">
              <a:avLst/>
            </a:prstGeom>
          </p:spPr>
        </p:pic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73169D5E-0A03-4BA1-B0BC-DF4A0DD529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4384" y="5063461"/>
              <a:ext cx="781544" cy="306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17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652A6F8-F538-49EC-AE35-1A63FD8D048F}"/>
              </a:ext>
            </a:extLst>
          </p:cNvPr>
          <p:cNvGrpSpPr/>
          <p:nvPr/>
        </p:nvGrpSpPr>
        <p:grpSpPr>
          <a:xfrm>
            <a:off x="1120207" y="-46307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043" y="4889030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42CCA31-0D6B-41A2-80CE-745132FEF15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288" y="5165924"/>
              <a:ext cx="1429333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09F14203-F6E1-436F-BFAC-05C16FCDF3E7}"/>
              </a:ext>
            </a:extLst>
          </p:cNvPr>
          <p:cNvGrpSpPr/>
          <p:nvPr/>
        </p:nvGrpSpPr>
        <p:grpSpPr>
          <a:xfrm>
            <a:off x="5464610" y="3768352"/>
            <a:ext cx="5559728" cy="1625150"/>
            <a:chOff x="5464610" y="3768352"/>
            <a:chExt cx="5559728" cy="1625150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BFEAB6F-098F-4088-91F1-C08D2AB5DC15}"/>
                </a:ext>
              </a:extLst>
            </p:cNvPr>
            <p:cNvSpPr/>
            <p:nvPr/>
          </p:nvSpPr>
          <p:spPr>
            <a:xfrm>
              <a:off x="7129831" y="457506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40E487E-3872-4D63-9AE5-F09BD2F8D6AC}"/>
                </a:ext>
              </a:extLst>
            </p:cNvPr>
            <p:cNvGrpSpPr/>
            <p:nvPr/>
          </p:nvGrpSpPr>
          <p:grpSpPr>
            <a:xfrm>
              <a:off x="5464610" y="4305407"/>
              <a:ext cx="1293758" cy="1088095"/>
              <a:chOff x="6533542" y="3716865"/>
              <a:chExt cx="1293758" cy="1088095"/>
            </a:xfrm>
          </p:grpSpPr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3A01DD48-F625-4A9A-97A9-ABA40B5039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0033" y="4045623"/>
                <a:ext cx="0" cy="3803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3DBE7A16-945D-42C5-AE24-D7AB0D6F79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033" y="4425960"/>
                <a:ext cx="3467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70D0055A-D80D-4F54-810E-EB9491C31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4687" y="4425960"/>
                <a:ext cx="195347" cy="1295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EC87CD22-FF29-4BC4-94FD-018D0F8CD7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98312" y="4555465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86FAF100-AD63-4282-907F-7751880D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00033" y="3871084"/>
                <a:ext cx="0" cy="2202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BEB18FAA-8925-461F-9854-15097A975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277" y="4425960"/>
                <a:ext cx="23368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4073FDBA-1AE3-4B1D-B75B-94AA0EDD69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3542" y="4684905"/>
                <a:ext cx="150448" cy="120055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8F10D4CD-80BA-4A40-A19F-5CC31ED9BA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2436" y="4346399"/>
                <a:ext cx="144864" cy="1662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42583357-F02A-477A-A375-2F3C386EF6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990" y="3716865"/>
                <a:ext cx="132360" cy="117677"/>
              </a:xfrm>
              <a:prstGeom prst="rect">
                <a:avLst/>
              </a:prstGeom>
            </p:spPr>
          </p:pic>
        </p:grp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BAC0050E-EAAE-469D-B1E4-17ACF9E1F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240674"/>
              <a:ext cx="1721970" cy="7738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0E3F51B-8479-4FC8-988D-B02C88E7557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941" y="4292848"/>
              <a:ext cx="230049" cy="166778"/>
            </a:xfrm>
            <a:prstGeom prst="rect">
              <a:avLst/>
            </a:prstGeom>
          </p:spPr>
        </p:pic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EF73C6A7-F75C-42C7-9CB4-A53C59F4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752885"/>
              <a:ext cx="1663494" cy="26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615E19A-7503-4F73-BE5C-81840A7B361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585" y="4952179"/>
              <a:ext cx="162841" cy="167278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4BB45EE8-56B9-4E28-B60D-D038DF51E66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507" y="3891955"/>
              <a:ext cx="201536" cy="23450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D3E72A84-40EB-4454-B784-39918533AA2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154" y="3768352"/>
              <a:ext cx="198261" cy="157013"/>
            </a:xfrm>
            <a:prstGeom prst="rect">
              <a:avLst/>
            </a:prstGeom>
          </p:spPr>
        </p:pic>
        <p:sp>
          <p:nvSpPr>
            <p:cNvPr id="30" name="Flussdiagramm: Datenträger mit direktem Zugriff 29">
              <a:extLst>
                <a:ext uri="{FF2B5EF4-FFF2-40B4-BE49-F238E27FC236}">
                  <a16:creationId xmlns:a16="http://schemas.microsoft.com/office/drawing/2014/main" id="{8AC7A492-B49C-4B8F-860D-3A47E1C033AE}"/>
                </a:ext>
              </a:extLst>
            </p:cNvPr>
            <p:cNvSpPr/>
            <p:nvPr/>
          </p:nvSpPr>
          <p:spPr>
            <a:xfrm rot="16200000">
              <a:off x="7650583" y="4190216"/>
              <a:ext cx="193861" cy="100912"/>
            </a:xfrm>
            <a:prstGeom prst="flowChartMagneticDrum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2B6D96A4-4C92-4AED-BBC2-75A0571BF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513" y="3976148"/>
              <a:ext cx="0" cy="277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Pfeil: nach rechts gekrümmt 74">
              <a:extLst>
                <a:ext uri="{FF2B5EF4-FFF2-40B4-BE49-F238E27FC236}">
                  <a16:creationId xmlns:a16="http://schemas.microsoft.com/office/drawing/2014/main" id="{EB7308CF-B069-43EC-813D-77F22C57243E}"/>
                </a:ext>
              </a:extLst>
            </p:cNvPr>
            <p:cNvSpPr/>
            <p:nvPr/>
          </p:nvSpPr>
          <p:spPr>
            <a:xfrm rot="21403426">
              <a:off x="7406915" y="3925897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E2232FC9-99AC-4C67-B66E-B41C1F2485F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996" y="3908251"/>
              <a:ext cx="2403342" cy="235490"/>
            </a:xfrm>
            <a:prstGeom prst="rect">
              <a:avLst/>
            </a:prstGeom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19D2A29D-4EE2-44F8-9B00-3A98D89C61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3147" y="4138792"/>
              <a:ext cx="674113" cy="1499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8986216-86A6-4841-91C9-3928CEF83488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Balance </a:t>
            </a:r>
            <a:r>
              <a:rPr lang="de-DE" dirty="0" err="1"/>
              <a:t>Constraints</a:t>
            </a:r>
            <a:endParaRPr lang="en-GB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17111483-ACAB-4D7B-8188-477157558377}"/>
              </a:ext>
            </a:extLst>
          </p:cNvPr>
          <p:cNvGrpSpPr/>
          <p:nvPr/>
        </p:nvGrpSpPr>
        <p:grpSpPr>
          <a:xfrm>
            <a:off x="355754" y="663767"/>
            <a:ext cx="4468490" cy="3261585"/>
            <a:chOff x="4003829" y="1711517"/>
            <a:chExt cx="4468490" cy="3261585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25ECE690-38D8-437F-9C04-EE3EFCAE7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567" y="1873966"/>
              <a:ext cx="0" cy="309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4E231A9-E30D-4C6E-BD52-4E13CFB04CCC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29" y="3423534"/>
              <a:ext cx="43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5E500FF-DD2E-4DDF-A607-87CF40DE9134}"/>
                </a:ext>
              </a:extLst>
            </p:cNvPr>
            <p:cNvSpPr/>
            <p:nvPr/>
          </p:nvSpPr>
          <p:spPr>
            <a:xfrm>
              <a:off x="4513264" y="2704396"/>
              <a:ext cx="2876547" cy="14382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8C18617-03FE-4D1E-B085-F1E7FD4551AB}"/>
                </a:ext>
              </a:extLst>
            </p:cNvPr>
            <p:cNvSpPr/>
            <p:nvPr/>
          </p:nvSpPr>
          <p:spPr>
            <a:xfrm rot="20469685">
              <a:off x="4513265" y="2704395"/>
              <a:ext cx="2876547" cy="143827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069227EF-7045-4399-863B-A54AAD784B3B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V="1">
              <a:off x="5951538" y="2959110"/>
              <a:ext cx="1361229" cy="464422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0153846-98EB-4E93-8FDA-98D021D488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3265" y="2704396"/>
              <a:ext cx="1438272" cy="71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526167A-4C1D-4222-B73E-2F3BD784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8235" y="3434466"/>
              <a:ext cx="1443303" cy="708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2E8821CE-631A-4E93-B0E2-BB09A5CAF9EF}"/>
                </a:ext>
              </a:extLst>
            </p:cNvPr>
            <p:cNvCxnSpPr>
              <a:cxnSpLocks/>
            </p:cNvCxnSpPr>
            <p:nvPr/>
          </p:nvCxnSpPr>
          <p:spPr>
            <a:xfrm>
              <a:off x="5951538" y="3429000"/>
              <a:ext cx="1445042" cy="7136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DF5387D-4B05-498F-941C-364AE7E00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1597" y="2704394"/>
              <a:ext cx="1442684" cy="7082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2DC7A684-3D32-4C5A-AA3A-7938341DC71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409" y="3191321"/>
              <a:ext cx="106667" cy="179810"/>
            </a:xfrm>
            <a:prstGeom prst="rect">
              <a:avLst/>
            </a:prstGeom>
          </p:spPr>
        </p:pic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E857855B-69B1-4891-904A-E3ABCAE6930C}"/>
                </a:ext>
              </a:extLst>
            </p:cNvPr>
            <p:cNvSpPr/>
            <p:nvPr/>
          </p:nvSpPr>
          <p:spPr>
            <a:xfrm rot="1647991">
              <a:off x="6585495" y="3095496"/>
              <a:ext cx="424581" cy="477061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A5DAC2D5-1D66-410B-8176-CD848F57EBF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344" y="2444520"/>
              <a:ext cx="243047" cy="163954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BDFEA4D8-3F25-4A64-BDA2-B11D07F0952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985" y="2444520"/>
              <a:ext cx="250225" cy="16444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3CCB4515-3E2F-4061-83B0-D322BA9C618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367" y="4238103"/>
              <a:ext cx="252778" cy="164939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060ED858-6B28-4487-AC5E-B193C11179B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049" y="4238103"/>
              <a:ext cx="256372" cy="165434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81AA24DB-AE92-48A2-A53A-9FEDA23CA24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829" y="3509714"/>
              <a:ext cx="148490" cy="117857"/>
            </a:xfrm>
            <a:prstGeom prst="rect">
              <a:avLst/>
            </a:prstGeom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C94E9378-4DAF-4A34-BDCF-9C88361A497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619" y="1711517"/>
              <a:ext cx="144289" cy="17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57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07,1616"/>
  <p:tag name="LATEXADDIN" val="\documentclass{article}&#10;\usepackage{amsmath}&#10;\usepackage{bm}&#10;\usepackage{color}&#10;\pagestyle{empty}&#10;\begin{document}&#10;%\color{white}&#10;Contact with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47,4316"/>
  <p:tag name="LATEXADDIN" val="\documentclass{article}&#10;\usepackage{amsmath}&#10;\usepackage{bm}&#10;\usepackage{color}&#10;\pagestyle{empty}&#10;\begin{document}&#10;%\color{white}&#10;other cell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84,2145"/>
  <p:tag name="LATEXADDIN" val="\documentclass{article}&#10;\usepackage{amsmath}&#10;\usepackage{bm}&#10;\usepackage{color}&#10;\pagestyle{empty}&#10;\begin{document}&#10;%\color{white}&#10;Axon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17,6978"/>
  <p:tag name="LATEXADDIN" val="\documentclass{article}&#10;\usepackage{amsmath}&#10;\usepackage{bm}&#10;\usepackage{color}&#10;\pagestyle{empty}&#10;\begin{document}&#10;%\color{white}&#10;Nucleus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20,4349"/>
  <p:tag name="LATEXADDIN" val="\documentclass{article}&#10;\usepackage{amsmath}&#10;\usepackage{bm}&#10;\usepackage{color}&#10;\pagestyle{empty}&#10;\begin{document}&#10;%\color{white}&#10;Cell body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17,4354"/>
  <p:tag name="LATEXADDIN" val="\documentclass{article}&#10;\usepackage{amsmath}&#10;\usepackage{bm}&#10;\usepackage{color}&#10;\pagestyle{empty}&#10;\begin{document}&#10;%\color{white}&#10;Dendrites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12,8984"/>
  <p:tag name="LATEXADDIN" val="\documentclass{article}&#10;\usepackage{amsmath}&#10;\usepackage{bm}&#10;\usepackage{color}&#10;\pagestyle{empty}&#10;\begin{document}&#10;%\color{white}&#10;(Contracted by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80,6525"/>
  <p:tag name="LATEXADDIN" val="\documentclass{article}&#10;\usepackage{amsmath}&#10;\usepackage{bm}&#10;\usepackage{color}&#10;\pagestyle{empty}&#10;\begin{document}&#10;%\color{white}&#10;other neurons)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277,09"/>
  <p:tag name="LATEXADDIN" val="\documentclass{article}&#10;\usepackage{amsmath}&#10;\usepackage{color}&#10;\pagestyle{empty}&#10;\begin{document}&#10;%\color{white}&#10;Artificial Agent Thread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1487,064"/>
  <p:tag name="LATEXADDIN" val="\documentclass{article}&#10;\usepackage{amsmath}&#10;\usepackage{color}&#10;\pagestyle{empty}&#10;\begin{document}&#10;%\color{white}&#10;Pattern Generation Threa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074,616"/>
  <p:tag name="LATEXADDIN" val="\documentclass{article}&#10;\usepackage{amsmath}&#10;\usepackage{color}&#10;\pagestyle{empty}&#10;\begin{document}&#10;%\color{white}&#10;Read/Write Thread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12,6734"/>
  <p:tag name="LATEXADDIN" val="\documentclass{article}&#10;\usepackage{amsmath}&#10;\usepackage{bm}&#10;\usepackage{color}&#10;\pagestyle{empty}&#10;\begin{document}&#10;%\color{white}&#10;Real Robot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76,9029"/>
  <p:tag name="LATEXADDIN" val="\documentclass{article}&#10;\usepackage{amsmath}&#10;\usepackage{bm}&#10;\usepackage{color}&#10;\pagestyle{empty}&#10;\begin{document}&#10;%\color{white}&#10;Gazebo Model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5,9393"/>
  <p:tag name="LATEXADDIN" val="\documentclass{article}&#10;\usepackage{amsmath}&#10;\usepackage{bm}&#10;\usepackage{color}&#10;\pagestyle{empty}&#10;\begin{document}&#10;%\color{white}&#10;Image 02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6,6891"/>
  <p:tag name="LATEXADDIN" val="\documentclass{article}&#10;\usepackage{amsmath}&#10;\usepackage{bm}&#10;\usepackage{color}&#10;\pagestyle{empty}&#10;\begin{document}&#10;%\color{white}&#10;Image 36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173,9783"/>
  <p:tag name="LATEXADDIN" val="\documentclass{article}&#10;\usepackage{amsmath}&#10;\usepackage{bm}&#10;\usepackage{color}&#10;\pagestyle{empty}&#10;\begin{document}&#10;%\color{white}&#10;\begin{equation}&#10;1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178,4777"/>
  <p:tag name="LATEXADDIN" val="\documentclass{article}&#10;\usepackage{amsmath}&#10;\usepackage{bm}&#10;\usepackage{color}&#10;\pagestyle{empty}&#10;\begin{document}&#10;%\color{white}&#10;\begin{equation}&#10;2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9775"/>
  <p:tag name="LATEXADDIN" val="\documentclass{article}&#10;\usepackage{amsmath}&#10;\usepackage{bm}&#10;\usepackage{color}&#10;\pagestyle{empty}&#10;\begin{document}&#10;%\color{white}&#10;\begin{equation}&#10;3\,\text{m}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68,9539"/>
  <p:tag name="LATEXADDIN" val="\documentclass{article}&#10;\usepackage{amsmath}&#10;\usepackage{bm}&#10;\usepackage{color}&#10;\pagestyle{empty}&#10;\begin{document}&#10;%\color{white}&#10;Heicub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42,7072"/>
  <p:tag name="LATEXADDIN" val="\documentclass{article}&#10;\usepackage{amsmath}&#10;\usepackage{bm}&#10;\usepackage{color}&#10;\pagestyle{empty}&#10;\begin{document}&#10;%\color{white}&#10;Chairs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2302"/>
  <p:tag name="LATEXADDIN" val="\documentclass{article}&#10;\usepackage{amsmath}&#10;\usepackage{bm}&#10;\usepackage{color}&#10;\pagestyle{empty}&#10;\begin{document}&#10;%\color{white}&#10;\begin{equation}&#10;10^2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60,4799"/>
  <p:tag name="LATEXADDIN" val="\documentclass{article}&#10;\usepackage{amsmath}&#10;\usepackage{bm}&#10;\usepackage{color}&#10;\pagestyle{empty}&#10;\begin{document}&#10;%\color{white}&#10;\begin{equation}&#10;10^4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6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33,2209"/>
  <p:tag name="LATEXADDIN" val="\documentclass{article}&#10;\usepackage{amsmath}&#10;\usepackage{bm}&#10;\usepackage{color}&#10;\pagestyle{empty}&#10;\begin{document}&#10;%\color{white}&#10;\begin{equation}&#10;10^{-1}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2,24221"/>
  <p:tag name="LATEXADDIN" val="\documentclass{article}&#10;\usepackage{amsmath}&#10;\usepackage{bm}&#10;\usepackage{color}&#10;\pagestyle{empty}&#10;\begin{document}&#10;%\color{white}&#10;\begin{equation}&#10;\lambda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bm}&#10;\usepackage{color}&#10;\pagestyle{empty}&#10;\begin{document}&#10;%\color{white}&#10;\begin{equation}&#10;\sigma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5,2306"/>
  <p:tag name="LATEXADDIN" val="\documentclass{article}&#10;\usepackage{amsmath}&#10;\usepackage{bm}&#10;\usepackage{color}&#10;\pagestyle{empty}&#10;\begin{document}&#10;%\color{white}&#10;\begin{equation}&#10;10^{1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{0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703,412"/>
  <p:tag name="LATEXADDIN" val="\documentclass{article}&#10;\usepackage{amsmath}&#10;\usepackage{bm}&#10;\usepackage{color}&#10;\pagestyle{empty}&#10;\begin{document}&#10;%\color{white}&#10;\begin{equation}&#10;\begin{pmatrix}&#10;v_x &amp; v_y &amp; \omega_z&#10;\end{pmatrix}&#10;\nonumber&#10;\end{equation}&#10;\end{document}"/>
  <p:tag name="IGUANATEXSIZE" val="20"/>
  <p:tag name="IGUANATEXCURSOR" val="2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07,9865"/>
  <p:tag name="LATEXADDIN" val="\documentclass{article}&#10;\usepackage{amsmath}&#10;\usepackage{bm}&#10;\usepackage{color}&#10;\pagestyle{empty}&#10;\begin{document}&#10;\begin{equation}&#10;\bm{p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75,74055"/>
  <p:tag name="LATEXADDIN" val="\documentclass{article}&#10;\usepackage{amsmath}&#10;\usepackage{bm}&#10;\usepackage{color}&#10;\pagestyle{empty}&#10;\begin{document}&#10;\begin{equation}&#10;\bm{p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3,73827"/>
  <p:tag name="LATEXADDIN" val="\documentclass{article}&#10;\usepackage{amsmath}&#10;\usepackage{bm}&#10;\usepackage{color}&#10;\pagestyle{empty}&#10;\begin{document}&#10;\begin{equation}&#10;\bm{f}_i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91,48859"/>
  <p:tag name="LATEXADDIN" val="\documentclass{article}&#10;\usepackage{amsmath}&#10;\usepackage{bm}&#10;\usepackage{color}&#10;\pagestyle{empty}&#10;\begin{document}&#10;\begin{equation}&#10;\bm{\tau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103,112"/>
  <p:tag name="LATEXADDIN" val="\documentclass{article}&#10;\usepackage{amsmath}&#10;\usepackage{bm}&#10;\usepackage{color}&#10;\pagestyle{empty}&#10;\begin{document}&#10;Force Torque Sensor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52,49347"/>
  <p:tag name="LATEXADDIN" val="\documentclass{article}&#10;\usepackage{amsmath}&#10;\usepackage{color}&#10;\pagestyle{empty}&#10;\begin{document}&#10;%\color{white}&#10;\begin{equation}&#10;\thet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18,4852"/>
  <p:tag name="LATEXADDIN" val="\documentclass{article}&#10;\usepackage{amsmath}&#10;\usepackage{bm}&#10;\usepackage{color}&#10;\pagestyle{empty}&#10;\begin{document}&#10;%\color{white}&#10;\begin{equation}&#10;\bm{p}_1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1,4848"/>
  <p:tag name="LATEXADDIN" val="\documentclass{article}&#10;\usepackage{amsmath}&#10;\usepackage{bm}&#10;\usepackage{color}&#10;\pagestyle{empty}&#10;\begin{document}&#10;%\color{white}&#10;\begin{equation}&#10;\bm{p}_2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2,2347"/>
  <p:tag name="LATEXADDIN" val="\documentclass{article}&#10;\usepackage{amsmath}&#10;\usepackage{bm}&#10;\usepackage{color}&#10;\pagestyle{empty}&#10;\begin{document}&#10;%\color{white}&#10;\begin{equation}&#10;\bm{p}_3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3,7346"/>
  <p:tag name="LATEXADDIN" val="\documentclass{article}&#10;\usepackage{amsmath}&#10;\usepackage{bm}&#10;\usepackage{color}&#10;\pagestyle{empty}&#10;\begin{document}&#10;%\color{white}&#10;\begin{equation}&#10;\bm{p}_4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5197</TotalTime>
  <Words>183</Words>
  <Application>Microsoft Office PowerPoint</Application>
  <PresentationFormat>Breitbild</PresentationFormat>
  <Paragraphs>46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232</cp:revision>
  <dcterms:created xsi:type="dcterms:W3CDTF">2019-05-10T06:39:09Z</dcterms:created>
  <dcterms:modified xsi:type="dcterms:W3CDTF">2019-08-23T12:46:07Z</dcterms:modified>
</cp:coreProperties>
</file>